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21945600" cy="16459200"/>
  <p:notesSz cx="6858000" cy="9144000"/>
  <p:defaultTextStyle>
    <a:defPPr>
      <a:defRPr lang="en-US"/>
    </a:defPPr>
    <a:lvl1pPr algn="l" defTabSz="1746250" rtl="0" eaLnBrk="0" fontAlgn="base" hangingPunct="0">
      <a:spcBef>
        <a:spcPct val="0"/>
      </a:spcBef>
      <a:spcAft>
        <a:spcPct val="0"/>
      </a:spcAft>
      <a:defRPr sz="3400" kern="1200">
        <a:solidFill>
          <a:schemeClr val="tx1"/>
        </a:solidFill>
        <a:latin typeface="Times New Roman" panose="02020603050405020304" pitchFamily="18" charset="0"/>
        <a:ea typeface="MS PGothic" panose="020B0600070205080204" pitchFamily="34" charset="-128"/>
        <a:cs typeface="+mn-cs"/>
      </a:defRPr>
    </a:lvl1pPr>
    <a:lvl2pPr marL="873125" indent="-415925" algn="l" defTabSz="1746250" rtl="0" eaLnBrk="0" fontAlgn="base" hangingPunct="0">
      <a:spcBef>
        <a:spcPct val="0"/>
      </a:spcBef>
      <a:spcAft>
        <a:spcPct val="0"/>
      </a:spcAft>
      <a:defRPr sz="3400" kern="1200">
        <a:solidFill>
          <a:schemeClr val="tx1"/>
        </a:solidFill>
        <a:latin typeface="Times New Roman" panose="02020603050405020304" pitchFamily="18" charset="0"/>
        <a:ea typeface="MS PGothic" panose="020B0600070205080204" pitchFamily="34" charset="-128"/>
        <a:cs typeface="+mn-cs"/>
      </a:defRPr>
    </a:lvl2pPr>
    <a:lvl3pPr marL="1746250" indent="-831850" algn="l" defTabSz="1746250" rtl="0" eaLnBrk="0" fontAlgn="base" hangingPunct="0">
      <a:spcBef>
        <a:spcPct val="0"/>
      </a:spcBef>
      <a:spcAft>
        <a:spcPct val="0"/>
      </a:spcAft>
      <a:defRPr sz="3400" kern="1200">
        <a:solidFill>
          <a:schemeClr val="tx1"/>
        </a:solidFill>
        <a:latin typeface="Times New Roman" panose="02020603050405020304" pitchFamily="18" charset="0"/>
        <a:ea typeface="MS PGothic" panose="020B0600070205080204" pitchFamily="34" charset="-128"/>
        <a:cs typeface="+mn-cs"/>
      </a:defRPr>
    </a:lvl3pPr>
    <a:lvl4pPr marL="2619375" indent="-1247775" algn="l" defTabSz="1746250" rtl="0" eaLnBrk="0" fontAlgn="base" hangingPunct="0">
      <a:spcBef>
        <a:spcPct val="0"/>
      </a:spcBef>
      <a:spcAft>
        <a:spcPct val="0"/>
      </a:spcAft>
      <a:defRPr sz="3400" kern="1200">
        <a:solidFill>
          <a:schemeClr val="tx1"/>
        </a:solidFill>
        <a:latin typeface="Times New Roman" panose="02020603050405020304" pitchFamily="18" charset="0"/>
        <a:ea typeface="MS PGothic" panose="020B0600070205080204" pitchFamily="34" charset="-128"/>
        <a:cs typeface="+mn-cs"/>
      </a:defRPr>
    </a:lvl4pPr>
    <a:lvl5pPr marL="3492500" indent="-1663700" algn="l" defTabSz="1746250" rtl="0" eaLnBrk="0" fontAlgn="base" hangingPunct="0">
      <a:spcBef>
        <a:spcPct val="0"/>
      </a:spcBef>
      <a:spcAft>
        <a:spcPct val="0"/>
      </a:spcAft>
      <a:defRPr sz="3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3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3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3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3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8400">
          <p15:clr>
            <a:srgbClr val="A4A3A4"/>
          </p15:clr>
        </p15:guide>
        <p15:guide id="2" pos="60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266"/>
    <p:restoredTop sz="94548"/>
  </p:normalViewPr>
  <p:slideViewPr>
    <p:cSldViewPr>
      <p:cViewPr varScale="1">
        <p:scale>
          <a:sx n="43" d="100"/>
          <a:sy n="43" d="100"/>
        </p:scale>
        <p:origin x="2856" y="264"/>
      </p:cViewPr>
      <p:guideLst>
        <p:guide orient="horz" pos="8400"/>
        <p:guide pos="603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93B9B20-6F2E-4268-8D30-A045018CD28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1746547" eaLnBrk="1" fontAlgn="auto" hangingPunct="1">
              <a:spcBef>
                <a:spcPts val="0"/>
              </a:spcBef>
              <a:spcAft>
                <a:spcPts val="0"/>
              </a:spcAft>
              <a:defRPr sz="1200">
                <a:latin typeface="+mn-lt"/>
                <a:ea typeface="+mn-ea"/>
              </a:defRPr>
            </a:lvl1pPr>
          </a:lstStyle>
          <a:p>
            <a:pPr>
              <a:defRPr/>
            </a:pPr>
            <a:endParaRPr lang="en-US"/>
          </a:p>
        </p:txBody>
      </p:sp>
      <p:sp>
        <p:nvSpPr>
          <p:cNvPr id="3" name="Date Placeholder 2">
            <a:extLst>
              <a:ext uri="{FF2B5EF4-FFF2-40B4-BE49-F238E27FC236}">
                <a16:creationId xmlns:a16="http://schemas.microsoft.com/office/drawing/2014/main" id="{B6A29542-B78C-4394-B8AD-CD6493B451F6}"/>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MS PGothic" pitchFamily="34" charset="-128"/>
              </a:defRPr>
            </a:lvl1pPr>
          </a:lstStyle>
          <a:p>
            <a:pPr>
              <a:defRPr/>
            </a:pPr>
            <a:fld id="{993B9EA4-0021-4528-8859-FB11CCC45313}" type="datetimeFigureOut">
              <a:rPr lang="en-US"/>
              <a:pPr>
                <a:defRPr/>
              </a:pPr>
              <a:t>4/29/21</a:t>
            </a:fld>
            <a:endParaRPr lang="en-US" dirty="0"/>
          </a:p>
        </p:txBody>
      </p:sp>
      <p:sp>
        <p:nvSpPr>
          <p:cNvPr id="4" name="Footer Placeholder 3">
            <a:extLst>
              <a:ext uri="{FF2B5EF4-FFF2-40B4-BE49-F238E27FC236}">
                <a16:creationId xmlns:a16="http://schemas.microsoft.com/office/drawing/2014/main" id="{A4448318-2878-4EB0-9BFA-57A2030EA7A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746547" eaLnBrk="1" fontAlgn="auto" hangingPunct="1">
              <a:spcBef>
                <a:spcPts val="0"/>
              </a:spcBef>
              <a:spcAft>
                <a:spcPts val="0"/>
              </a:spcAft>
              <a:defRPr sz="1200">
                <a:latin typeface="+mn-lt"/>
                <a:ea typeface="+mn-ea"/>
              </a:defRPr>
            </a:lvl1pPr>
          </a:lstStyle>
          <a:p>
            <a:pPr>
              <a:defRPr/>
            </a:pPr>
            <a:endParaRPr lang="en-US"/>
          </a:p>
        </p:txBody>
      </p:sp>
      <p:sp>
        <p:nvSpPr>
          <p:cNvPr id="5" name="Slide Number Placeholder 4">
            <a:extLst>
              <a:ext uri="{FF2B5EF4-FFF2-40B4-BE49-F238E27FC236}">
                <a16:creationId xmlns:a16="http://schemas.microsoft.com/office/drawing/2014/main" id="{CA10882C-B1BB-4CD1-A989-FB26413CB311}"/>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653560E1-75B2-4AEE-AE30-145FFBE9FA61}"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D979E6-783C-433D-B16A-859938A7337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Times New Roman" charset="0"/>
                <a:ea typeface="MS PGothic" charset="-128"/>
              </a:defRPr>
            </a:lvl1pPr>
          </a:lstStyle>
          <a:p>
            <a:pPr>
              <a:defRPr/>
            </a:pPr>
            <a:endParaRPr lang="en-US"/>
          </a:p>
        </p:txBody>
      </p:sp>
      <p:sp>
        <p:nvSpPr>
          <p:cNvPr id="3" name="Date Placeholder 2">
            <a:extLst>
              <a:ext uri="{FF2B5EF4-FFF2-40B4-BE49-F238E27FC236}">
                <a16:creationId xmlns:a16="http://schemas.microsoft.com/office/drawing/2014/main" id="{7F3C38A0-FC01-4D48-91AE-06CC5E8D8949}"/>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atin typeface="Times New Roman" charset="0"/>
                <a:ea typeface="MS PGothic" charset="-128"/>
              </a:defRPr>
            </a:lvl1pPr>
          </a:lstStyle>
          <a:p>
            <a:pPr>
              <a:defRPr/>
            </a:pPr>
            <a:fld id="{22A3188D-926D-4CEC-BBF6-EFE701A7E002}" type="datetimeFigureOut">
              <a:rPr lang="en-US"/>
              <a:pPr>
                <a:defRPr/>
              </a:pPr>
              <a:t>4/29/21</a:t>
            </a:fld>
            <a:endParaRPr lang="en-US" dirty="0"/>
          </a:p>
        </p:txBody>
      </p:sp>
      <p:sp>
        <p:nvSpPr>
          <p:cNvPr id="4" name="Slide Image Placeholder 3">
            <a:extLst>
              <a:ext uri="{FF2B5EF4-FFF2-40B4-BE49-F238E27FC236}">
                <a16:creationId xmlns:a16="http://schemas.microsoft.com/office/drawing/2014/main" id="{22F859F7-43CC-4A31-8E09-E162513AF79F}"/>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E3F98EFD-6D51-4B9D-A0B3-CDE18810D7B8}"/>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9A03DB9-3EC6-4554-A78C-FFCEFDF6FFA0}"/>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atin typeface="Times New Roman" charset="0"/>
                <a:ea typeface="MS PGothic" charset="-128"/>
              </a:defRPr>
            </a:lvl1pPr>
          </a:lstStyle>
          <a:p>
            <a:pPr>
              <a:defRPr/>
            </a:pPr>
            <a:endParaRPr lang="en-US"/>
          </a:p>
        </p:txBody>
      </p:sp>
      <p:sp>
        <p:nvSpPr>
          <p:cNvPr id="7" name="Slide Number Placeholder 6">
            <a:extLst>
              <a:ext uri="{FF2B5EF4-FFF2-40B4-BE49-F238E27FC236}">
                <a16:creationId xmlns:a16="http://schemas.microsoft.com/office/drawing/2014/main" id="{6458EEAD-8FB4-4A9F-880B-EFFB9F54E374}"/>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FF21D6FB-7E9D-44FF-849E-5571668DF45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69016E97-10B6-4583-A57E-2C8C8A9DEED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E8545781-3554-4AB1-8412-F57A58F1942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147" name="Slide Number Placeholder 3">
            <a:extLst>
              <a:ext uri="{FF2B5EF4-FFF2-40B4-BE49-F238E27FC236}">
                <a16:creationId xmlns:a16="http://schemas.microsoft.com/office/drawing/2014/main" id="{354A752B-7FFB-4B66-A8B9-B8669A7FB63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31B88E8-DBAA-41D8-98FB-E724AFC76C4F}" type="slidenum">
              <a:rPr lang="en-US" altLang="en-US"/>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6&quot; x 48&quot; Poster">
    <p:spTree>
      <p:nvGrpSpPr>
        <p:cNvPr id="1" name=""/>
        <p:cNvGrpSpPr/>
        <p:nvPr/>
      </p:nvGrpSpPr>
      <p:grpSpPr>
        <a:xfrm>
          <a:off x="0" y="0"/>
          <a:ext cx="0" cy="0"/>
          <a:chOff x="0" y="0"/>
          <a:chExt cx="0" cy="0"/>
        </a:xfrm>
      </p:grpSpPr>
      <p:pic>
        <p:nvPicPr>
          <p:cNvPr id="19" name="Picture 1" descr="Logo.jpg">
            <a:extLst>
              <a:ext uri="{FF2B5EF4-FFF2-40B4-BE49-F238E27FC236}">
                <a16:creationId xmlns:a16="http://schemas.microsoft.com/office/drawing/2014/main" id="{0D81E9D2-D9EA-4BB2-A3E5-B8EAB06D31C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269200" y="16208375"/>
            <a:ext cx="13716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9"/>
          <p:cNvSpPr>
            <a:spLocks noGrp="1"/>
          </p:cNvSpPr>
          <p:nvPr>
            <p:ph type="title"/>
          </p:nvPr>
        </p:nvSpPr>
        <p:spPr>
          <a:xfrm>
            <a:off x="348343" y="304800"/>
            <a:ext cx="21248915" cy="1676400"/>
          </a:xfrm>
          <a:prstGeom prst="rect">
            <a:avLst/>
          </a:prstGeom>
          <a:solidFill>
            <a:srgbClr val="C4172F"/>
          </a:solidFill>
          <a:ln>
            <a:solidFill>
              <a:srgbClr val="C4172F"/>
            </a:solidFill>
          </a:ln>
        </p:spPr>
        <p:txBody>
          <a:bodyPr vert="horz" lIns="78373" tIns="39187" rIns="78373" bIns="39187" anchor="ctr" anchorCtr="1"/>
          <a:lstStyle>
            <a:lvl1pPr>
              <a:defRPr sz="3100" b="1">
                <a:solidFill>
                  <a:schemeClr val="bg1"/>
                </a:solidFill>
                <a:latin typeface="Arial"/>
                <a:cs typeface="Arial"/>
              </a:defRPr>
            </a:lvl1pPr>
          </a:lstStyle>
          <a:p>
            <a:r>
              <a:rPr lang="en-US"/>
              <a:t>Click to edit Master title style</a:t>
            </a:r>
            <a:endParaRPr lang="en-US" dirty="0"/>
          </a:p>
        </p:txBody>
      </p:sp>
      <p:sp>
        <p:nvSpPr>
          <p:cNvPr id="22" name="Text Placeholder 21"/>
          <p:cNvSpPr>
            <a:spLocks noGrp="1"/>
          </p:cNvSpPr>
          <p:nvPr>
            <p:ph type="body" sz="quarter" idx="10"/>
          </p:nvPr>
        </p:nvSpPr>
        <p:spPr>
          <a:xfrm>
            <a:off x="348343" y="21336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a:t>Click to edit Master text styles</a:t>
            </a:r>
          </a:p>
        </p:txBody>
      </p:sp>
      <p:sp>
        <p:nvSpPr>
          <p:cNvPr id="24" name="Text Placeholder 23"/>
          <p:cNvSpPr>
            <a:spLocks noGrp="1"/>
          </p:cNvSpPr>
          <p:nvPr>
            <p:ph type="body" sz="quarter" idx="11"/>
          </p:nvPr>
        </p:nvSpPr>
        <p:spPr>
          <a:xfrm>
            <a:off x="348343" y="2819400"/>
            <a:ext cx="6792685" cy="4343400"/>
          </a:xfrm>
          <a:prstGeom prst="rect">
            <a:avLst/>
          </a:prstGeom>
        </p:spPr>
        <p:txBody>
          <a:bodyPr vert="horz" lIns="78373" tIns="39187" rIns="78373" bIns="39187"/>
          <a:lstStyle>
            <a:lvl1pPr marL="0" indent="0">
              <a:buNone/>
              <a:defRPr sz="1400" baseline="0"/>
            </a:lvl1pPr>
            <a:lvl2pPr marL="198654" indent="0">
              <a:buNone/>
              <a:defRPr sz="1400" baseline="0"/>
            </a:lvl2pPr>
            <a:lvl3pPr marL="386424" indent="0">
              <a:buNone/>
              <a:defRPr sz="1400" baseline="0"/>
            </a:lvl3pPr>
            <a:lvl4pPr>
              <a:defRPr sz="1400"/>
            </a:lvl4pPr>
            <a:lvl5pPr>
              <a:defRPr sz="1400"/>
            </a:lvl5pPr>
          </a:lstStyle>
          <a:p>
            <a:pPr lvl="0"/>
            <a:r>
              <a:rPr lang="en-US"/>
              <a:t>Click to edit Master text styles</a:t>
            </a:r>
          </a:p>
        </p:txBody>
      </p:sp>
      <p:sp>
        <p:nvSpPr>
          <p:cNvPr id="25" name="Text Placeholder 21"/>
          <p:cNvSpPr>
            <a:spLocks noGrp="1"/>
          </p:cNvSpPr>
          <p:nvPr>
            <p:ph type="body" sz="quarter" idx="12"/>
          </p:nvPr>
        </p:nvSpPr>
        <p:spPr>
          <a:xfrm>
            <a:off x="348343" y="73152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a:t>Click to edit Master text styles</a:t>
            </a:r>
          </a:p>
        </p:txBody>
      </p:sp>
      <p:sp>
        <p:nvSpPr>
          <p:cNvPr id="26" name="Text Placeholder 23"/>
          <p:cNvSpPr>
            <a:spLocks noGrp="1"/>
          </p:cNvSpPr>
          <p:nvPr>
            <p:ph type="body" sz="quarter" idx="13"/>
          </p:nvPr>
        </p:nvSpPr>
        <p:spPr>
          <a:xfrm>
            <a:off x="348343" y="8001000"/>
            <a:ext cx="6792685" cy="3657600"/>
          </a:xfrm>
          <a:prstGeom prst="rect">
            <a:avLst/>
          </a:prstGeom>
        </p:spPr>
        <p:txBody>
          <a:bodyPr vert="horz" lIns="78373" tIns="39187" rIns="78373" bIns="39187"/>
          <a:lstStyle>
            <a:lvl1pPr marL="0" marR="0" indent="0" algn="l" defTabSz="1746547" rtl="0" eaLnBrk="1" fontAlgn="auto" latinLnBrk="0" hangingPunct="1">
              <a:lnSpc>
                <a:spcPct val="100000"/>
              </a:lnSpc>
              <a:spcBef>
                <a:spcPct val="20000"/>
              </a:spcBef>
              <a:spcAft>
                <a:spcPts val="0"/>
              </a:spcAft>
              <a:buClrTx/>
              <a:buSzTx/>
              <a:buFont typeface="Arial" pitchFamily="34" charset="0"/>
              <a:buNone/>
              <a:tabLst/>
              <a:defRPr sz="1400"/>
            </a:lvl1pPr>
            <a:lvl2pPr>
              <a:defRPr sz="1400"/>
            </a:lvl2pPr>
            <a:lvl3pPr>
              <a:defRPr sz="1400"/>
            </a:lvl3pPr>
            <a:lvl4pPr>
              <a:defRPr sz="1400"/>
            </a:lvl4pPr>
            <a:lvl5pPr>
              <a:defRPr sz="1400"/>
            </a:lvl5pPr>
          </a:lstStyle>
          <a:p>
            <a:pPr lvl="0"/>
            <a:r>
              <a:rPr lang="en-US"/>
              <a:t>Click to edit Master text styles</a:t>
            </a:r>
          </a:p>
        </p:txBody>
      </p:sp>
      <p:sp>
        <p:nvSpPr>
          <p:cNvPr id="27" name="Text Placeholder 21"/>
          <p:cNvSpPr>
            <a:spLocks noGrp="1"/>
          </p:cNvSpPr>
          <p:nvPr>
            <p:ph type="body" sz="quarter" idx="14"/>
          </p:nvPr>
        </p:nvSpPr>
        <p:spPr>
          <a:xfrm>
            <a:off x="348343" y="118110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a:t>Click to edit Master text styles</a:t>
            </a:r>
          </a:p>
        </p:txBody>
      </p:sp>
      <p:sp>
        <p:nvSpPr>
          <p:cNvPr id="28" name="Text Placeholder 23"/>
          <p:cNvSpPr>
            <a:spLocks noGrp="1"/>
          </p:cNvSpPr>
          <p:nvPr>
            <p:ph type="body" sz="quarter" idx="15"/>
          </p:nvPr>
        </p:nvSpPr>
        <p:spPr>
          <a:xfrm>
            <a:off x="348343" y="12496800"/>
            <a:ext cx="6792685" cy="3657600"/>
          </a:xfrm>
          <a:prstGeom prst="rect">
            <a:avLst/>
          </a:prstGeom>
        </p:spPr>
        <p:txBody>
          <a:bodyPr vert="horz" lIns="78373" tIns="39187" rIns="78373" bIns="39187"/>
          <a:lstStyle>
            <a:lvl1pPr marL="0" marR="0" indent="0" algn="l" defTabSz="1746547" rtl="0" eaLnBrk="1" fontAlgn="auto" latinLnBrk="0" hangingPunct="1">
              <a:lnSpc>
                <a:spcPct val="100000"/>
              </a:lnSpc>
              <a:spcBef>
                <a:spcPct val="20000"/>
              </a:spcBef>
              <a:spcAft>
                <a:spcPts val="0"/>
              </a:spcAft>
              <a:buClrTx/>
              <a:buSzTx/>
              <a:buFont typeface="Arial" pitchFamily="34" charset="0"/>
              <a:buNone/>
              <a:tabLst/>
              <a:defRPr sz="1400"/>
            </a:lvl1pPr>
            <a:lvl2pPr>
              <a:defRPr sz="1400"/>
            </a:lvl2pPr>
            <a:lvl3pPr>
              <a:defRPr sz="1400"/>
            </a:lvl3pPr>
            <a:lvl4pPr>
              <a:defRPr sz="1400"/>
            </a:lvl4pPr>
            <a:lvl5pPr>
              <a:defRPr sz="1400"/>
            </a:lvl5pPr>
          </a:lstStyle>
          <a:p>
            <a:pPr lvl="0"/>
            <a:r>
              <a:rPr lang="en-US"/>
              <a:t>Click to edit Master text styles</a:t>
            </a:r>
          </a:p>
        </p:txBody>
      </p:sp>
      <p:sp>
        <p:nvSpPr>
          <p:cNvPr id="29" name="Text Placeholder 21"/>
          <p:cNvSpPr>
            <a:spLocks noGrp="1"/>
          </p:cNvSpPr>
          <p:nvPr>
            <p:ph type="body" sz="quarter" idx="16"/>
          </p:nvPr>
        </p:nvSpPr>
        <p:spPr>
          <a:xfrm>
            <a:off x="7576458" y="21336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a:t>Click to edit Master text styles</a:t>
            </a:r>
          </a:p>
        </p:txBody>
      </p:sp>
      <p:sp>
        <p:nvSpPr>
          <p:cNvPr id="30" name="Text Placeholder 23"/>
          <p:cNvSpPr>
            <a:spLocks noGrp="1"/>
          </p:cNvSpPr>
          <p:nvPr>
            <p:ph type="body" sz="quarter" idx="17"/>
          </p:nvPr>
        </p:nvSpPr>
        <p:spPr>
          <a:xfrm>
            <a:off x="14804572" y="12496800"/>
            <a:ext cx="6792685" cy="3657600"/>
          </a:xfrm>
          <a:prstGeom prst="rect">
            <a:avLst/>
          </a:prstGeom>
        </p:spPr>
        <p:txBody>
          <a:bodyPr vert="horz" lIns="78373" tIns="39187" rIns="78373" bIns="39187"/>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Text Placeholder 21"/>
          <p:cNvSpPr>
            <a:spLocks noGrp="1"/>
          </p:cNvSpPr>
          <p:nvPr>
            <p:ph type="body" sz="quarter" idx="18"/>
          </p:nvPr>
        </p:nvSpPr>
        <p:spPr>
          <a:xfrm>
            <a:off x="14804572" y="21336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a:t>Click to edit Master text styles</a:t>
            </a:r>
          </a:p>
        </p:txBody>
      </p:sp>
      <p:sp>
        <p:nvSpPr>
          <p:cNvPr id="32" name="Text Placeholder 23"/>
          <p:cNvSpPr>
            <a:spLocks noGrp="1"/>
          </p:cNvSpPr>
          <p:nvPr>
            <p:ph type="body" sz="quarter" idx="19"/>
          </p:nvPr>
        </p:nvSpPr>
        <p:spPr>
          <a:xfrm>
            <a:off x="14804572" y="2819400"/>
            <a:ext cx="6792685" cy="8839200"/>
          </a:xfrm>
          <a:prstGeom prst="rect">
            <a:avLst/>
          </a:prstGeom>
        </p:spPr>
        <p:txBody>
          <a:bodyPr vert="horz" lIns="78373" tIns="39187" rIns="78373" bIns="39187"/>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ext Placeholder 21"/>
          <p:cNvSpPr>
            <a:spLocks noGrp="1"/>
          </p:cNvSpPr>
          <p:nvPr>
            <p:ph type="body" sz="quarter" idx="20"/>
          </p:nvPr>
        </p:nvSpPr>
        <p:spPr>
          <a:xfrm>
            <a:off x="14804572" y="118110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a:t>Click to edit Master text styles</a:t>
            </a:r>
          </a:p>
        </p:txBody>
      </p:sp>
      <p:sp>
        <p:nvSpPr>
          <p:cNvPr id="34" name="Text Placeholder 23"/>
          <p:cNvSpPr>
            <a:spLocks noGrp="1"/>
          </p:cNvSpPr>
          <p:nvPr>
            <p:ph type="body" sz="quarter" idx="21"/>
          </p:nvPr>
        </p:nvSpPr>
        <p:spPr>
          <a:xfrm>
            <a:off x="7576458" y="2819400"/>
            <a:ext cx="6792685" cy="13335000"/>
          </a:xfrm>
          <a:prstGeom prst="rect">
            <a:avLst/>
          </a:prstGeom>
        </p:spPr>
        <p:txBody>
          <a:bodyPr vert="horz" lIns="78373" tIns="39187" rIns="78373" bIns="39187"/>
          <a:lstStyle>
            <a:lvl1pPr marL="0" indent="0">
              <a:buNone/>
              <a:defRPr sz="1400" baseline="0"/>
            </a:lvl1pPr>
            <a:lvl2pPr marL="198654" indent="0">
              <a:buNone/>
              <a:defRPr sz="1400"/>
            </a:lvl2pPr>
            <a:lvl3pPr>
              <a:defRPr sz="1400"/>
            </a:lvl3pPr>
            <a:lvl4pPr>
              <a:defRPr sz="1400"/>
            </a:lvl4pPr>
            <a:lvl5pPr>
              <a:defRPr sz="1400"/>
            </a:lvl5pPr>
          </a:lstStyle>
          <a:p>
            <a:pPr lvl="0"/>
            <a:r>
              <a:rPr lang="en-US"/>
              <a:t>Click to edit Master text styles</a:t>
            </a:r>
          </a:p>
        </p:txBody>
      </p:sp>
      <p:sp>
        <p:nvSpPr>
          <p:cNvPr id="36" name="Picture Placeholder 35"/>
          <p:cNvSpPr>
            <a:spLocks noGrp="1"/>
          </p:cNvSpPr>
          <p:nvPr>
            <p:ph type="pic" sz="quarter" idx="22"/>
          </p:nvPr>
        </p:nvSpPr>
        <p:spPr>
          <a:xfrm>
            <a:off x="609602" y="457200"/>
            <a:ext cx="1567543" cy="1371600"/>
          </a:xfrm>
          <a:prstGeom prst="rect">
            <a:avLst/>
          </a:prstGeom>
          <a:solidFill>
            <a:schemeClr val="bg1"/>
          </a:solidFill>
        </p:spPr>
        <p:txBody>
          <a:bodyPr vert="horz" lIns="78373" tIns="39187" rIns="78373" bIns="39187"/>
          <a:lstStyle>
            <a:lvl1pPr marL="0" indent="0">
              <a:buNone/>
              <a:defRPr sz="1000"/>
            </a:lvl1pPr>
          </a:lstStyle>
          <a:p>
            <a:pPr lvl="0"/>
            <a:r>
              <a:rPr lang="en-US" noProof="0" dirty="0"/>
              <a:t>Drag picture to placeholder or click icon to add</a:t>
            </a:r>
          </a:p>
        </p:txBody>
      </p:sp>
      <p:sp>
        <p:nvSpPr>
          <p:cNvPr id="37" name="Picture Placeholder 35"/>
          <p:cNvSpPr>
            <a:spLocks noGrp="1"/>
          </p:cNvSpPr>
          <p:nvPr>
            <p:ph type="pic" sz="quarter" idx="23"/>
          </p:nvPr>
        </p:nvSpPr>
        <p:spPr>
          <a:xfrm>
            <a:off x="19855545" y="457200"/>
            <a:ext cx="1567543" cy="1371600"/>
          </a:xfrm>
          <a:prstGeom prst="rect">
            <a:avLst/>
          </a:prstGeom>
          <a:solidFill>
            <a:schemeClr val="bg1"/>
          </a:solidFill>
        </p:spPr>
        <p:txBody>
          <a:bodyPr vert="horz" lIns="78373" tIns="39187" rIns="78373" bIns="39187"/>
          <a:lstStyle>
            <a:lvl1pPr marL="0" indent="0">
              <a:buNone/>
              <a:defRPr sz="1000"/>
            </a:lvl1pPr>
          </a:lstStyle>
          <a:p>
            <a:pPr lvl="0"/>
            <a:r>
              <a:rPr lang="en-US" noProof="0" dirty="0"/>
              <a:t>Drag picture to placeholder or click icon to add</a:t>
            </a:r>
          </a:p>
        </p:txBody>
      </p:sp>
      <p:sp>
        <p:nvSpPr>
          <p:cNvPr id="39" name="Chart Placeholder 38"/>
          <p:cNvSpPr>
            <a:spLocks noGrp="1"/>
          </p:cNvSpPr>
          <p:nvPr>
            <p:ph type="chart" sz="quarter" idx="24"/>
          </p:nvPr>
        </p:nvSpPr>
        <p:spPr>
          <a:xfrm>
            <a:off x="8098974" y="8077200"/>
            <a:ext cx="5747657" cy="3352800"/>
          </a:xfrm>
          <a:prstGeom prst="rect">
            <a:avLst/>
          </a:prstGeom>
        </p:spPr>
        <p:txBody>
          <a:bodyPr vert="horz" lIns="78373" tIns="39187" rIns="78373" bIns="39187"/>
          <a:lstStyle>
            <a:lvl1pPr marL="0" indent="0">
              <a:buNone/>
              <a:defRPr sz="1400"/>
            </a:lvl1pPr>
          </a:lstStyle>
          <a:p>
            <a:pPr lvl="0"/>
            <a:endParaRPr lang="en-US" noProof="0" dirty="0"/>
          </a:p>
        </p:txBody>
      </p:sp>
      <p:sp>
        <p:nvSpPr>
          <p:cNvPr id="40" name="Chart Placeholder 38"/>
          <p:cNvSpPr>
            <a:spLocks noGrp="1"/>
          </p:cNvSpPr>
          <p:nvPr>
            <p:ph type="chart" sz="quarter" idx="25"/>
          </p:nvPr>
        </p:nvSpPr>
        <p:spPr>
          <a:xfrm>
            <a:off x="8098974" y="12268200"/>
            <a:ext cx="5747657" cy="3352800"/>
          </a:xfrm>
          <a:prstGeom prst="rect">
            <a:avLst/>
          </a:prstGeom>
        </p:spPr>
        <p:txBody>
          <a:bodyPr vert="horz" lIns="78373" tIns="39187" rIns="78373" bIns="39187"/>
          <a:lstStyle>
            <a:lvl1pPr marL="0" indent="0">
              <a:buNone/>
              <a:defRPr sz="1400"/>
            </a:lvl1pPr>
          </a:lstStyle>
          <a:p>
            <a:pPr lvl="0"/>
            <a:endParaRPr lang="en-US" noProof="0" dirty="0"/>
          </a:p>
        </p:txBody>
      </p:sp>
    </p:spTree>
    <p:extLst>
      <p:ext uri="{BB962C8B-B14F-4D97-AF65-F5344CB8AC3E}">
        <p14:creationId xmlns:p14="http://schemas.microsoft.com/office/powerpoint/2010/main" val="250588257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Lst>
  <p:txStyles>
    <p:titleStyle>
      <a:lvl1pPr algn="ctr" defTabSz="1746250" rtl="0" eaLnBrk="0" fontAlgn="base" hangingPunct="0">
        <a:spcBef>
          <a:spcPct val="0"/>
        </a:spcBef>
        <a:spcAft>
          <a:spcPct val="0"/>
        </a:spcAft>
        <a:defRPr sz="8400" kern="1200">
          <a:solidFill>
            <a:schemeClr val="tx1"/>
          </a:solidFill>
          <a:latin typeface="+mj-lt"/>
          <a:ea typeface="MS PGothic" pitchFamily="34" charset="-128"/>
          <a:cs typeface="+mj-cs"/>
        </a:defRPr>
      </a:lvl1pPr>
      <a:lvl2pPr algn="ctr" defTabSz="1746250" rtl="0" eaLnBrk="0" fontAlgn="base" hangingPunct="0">
        <a:spcBef>
          <a:spcPct val="0"/>
        </a:spcBef>
        <a:spcAft>
          <a:spcPct val="0"/>
        </a:spcAft>
        <a:defRPr sz="8400">
          <a:solidFill>
            <a:schemeClr val="tx1"/>
          </a:solidFill>
          <a:latin typeface="Arial" pitchFamily="34" charset="0"/>
          <a:ea typeface="MS PGothic" pitchFamily="34" charset="-128"/>
        </a:defRPr>
      </a:lvl2pPr>
      <a:lvl3pPr algn="ctr" defTabSz="1746250" rtl="0" eaLnBrk="0" fontAlgn="base" hangingPunct="0">
        <a:spcBef>
          <a:spcPct val="0"/>
        </a:spcBef>
        <a:spcAft>
          <a:spcPct val="0"/>
        </a:spcAft>
        <a:defRPr sz="8400">
          <a:solidFill>
            <a:schemeClr val="tx1"/>
          </a:solidFill>
          <a:latin typeface="Arial" pitchFamily="34" charset="0"/>
          <a:ea typeface="MS PGothic" pitchFamily="34" charset="-128"/>
        </a:defRPr>
      </a:lvl3pPr>
      <a:lvl4pPr algn="ctr" defTabSz="1746250" rtl="0" eaLnBrk="0" fontAlgn="base" hangingPunct="0">
        <a:spcBef>
          <a:spcPct val="0"/>
        </a:spcBef>
        <a:spcAft>
          <a:spcPct val="0"/>
        </a:spcAft>
        <a:defRPr sz="8400">
          <a:solidFill>
            <a:schemeClr val="tx1"/>
          </a:solidFill>
          <a:latin typeface="Arial" pitchFamily="34" charset="0"/>
          <a:ea typeface="MS PGothic" pitchFamily="34" charset="-128"/>
        </a:defRPr>
      </a:lvl4pPr>
      <a:lvl5pPr algn="ctr" defTabSz="1746250" rtl="0" eaLnBrk="0" fontAlgn="base" hangingPunct="0">
        <a:spcBef>
          <a:spcPct val="0"/>
        </a:spcBef>
        <a:spcAft>
          <a:spcPct val="0"/>
        </a:spcAft>
        <a:defRPr sz="8400">
          <a:solidFill>
            <a:schemeClr val="tx1"/>
          </a:solidFill>
          <a:latin typeface="Arial" pitchFamily="34" charset="0"/>
          <a:ea typeface="MS PGothic" pitchFamily="34" charset="-128"/>
        </a:defRPr>
      </a:lvl5pPr>
      <a:lvl6pPr marL="457200" algn="ctr" defTabSz="1746250" rtl="0" fontAlgn="base">
        <a:spcBef>
          <a:spcPct val="0"/>
        </a:spcBef>
        <a:spcAft>
          <a:spcPct val="0"/>
        </a:spcAft>
        <a:defRPr sz="8400">
          <a:solidFill>
            <a:schemeClr val="tx1"/>
          </a:solidFill>
          <a:latin typeface="Arial" pitchFamily="34" charset="0"/>
          <a:ea typeface="MS PGothic" pitchFamily="34" charset="-128"/>
        </a:defRPr>
      </a:lvl6pPr>
      <a:lvl7pPr marL="914400" algn="ctr" defTabSz="1746250" rtl="0" fontAlgn="base">
        <a:spcBef>
          <a:spcPct val="0"/>
        </a:spcBef>
        <a:spcAft>
          <a:spcPct val="0"/>
        </a:spcAft>
        <a:defRPr sz="8400">
          <a:solidFill>
            <a:schemeClr val="tx1"/>
          </a:solidFill>
          <a:latin typeface="Arial" pitchFamily="34" charset="0"/>
          <a:ea typeface="MS PGothic" pitchFamily="34" charset="-128"/>
        </a:defRPr>
      </a:lvl7pPr>
      <a:lvl8pPr marL="1371600" algn="ctr" defTabSz="1746250" rtl="0" fontAlgn="base">
        <a:spcBef>
          <a:spcPct val="0"/>
        </a:spcBef>
        <a:spcAft>
          <a:spcPct val="0"/>
        </a:spcAft>
        <a:defRPr sz="8400">
          <a:solidFill>
            <a:schemeClr val="tx1"/>
          </a:solidFill>
          <a:latin typeface="Arial" pitchFamily="34" charset="0"/>
          <a:ea typeface="MS PGothic" pitchFamily="34" charset="-128"/>
        </a:defRPr>
      </a:lvl8pPr>
      <a:lvl9pPr marL="1828800" algn="ctr" defTabSz="1746250" rtl="0" fontAlgn="base">
        <a:spcBef>
          <a:spcPct val="0"/>
        </a:spcBef>
        <a:spcAft>
          <a:spcPct val="0"/>
        </a:spcAft>
        <a:defRPr sz="8400">
          <a:solidFill>
            <a:schemeClr val="tx1"/>
          </a:solidFill>
          <a:latin typeface="Arial" pitchFamily="34" charset="0"/>
          <a:ea typeface="MS PGothic" pitchFamily="34" charset="-128"/>
        </a:defRPr>
      </a:lvl9pPr>
    </p:titleStyle>
    <p:bodyStyle>
      <a:lvl1pPr marL="654050" indent="-654050" algn="l" defTabSz="1746250"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S PGothic" pitchFamily="34" charset="-128"/>
          <a:cs typeface="+mn-cs"/>
        </a:defRPr>
      </a:lvl1pPr>
      <a:lvl2pPr marL="1417638" indent="-544513" algn="l" defTabSz="1746250" rtl="0" eaLnBrk="0" fontAlgn="base" hangingPunct="0">
        <a:spcBef>
          <a:spcPct val="20000"/>
        </a:spcBef>
        <a:spcAft>
          <a:spcPct val="0"/>
        </a:spcAft>
        <a:buFont typeface="Arial" panose="020B0604020202020204" pitchFamily="34" charset="0"/>
        <a:buChar char="–"/>
        <a:defRPr sz="5300" kern="1200">
          <a:solidFill>
            <a:schemeClr val="tx1"/>
          </a:solidFill>
          <a:latin typeface="+mn-lt"/>
          <a:ea typeface="MS PGothic" pitchFamily="34" charset="-128"/>
          <a:cs typeface="+mn-cs"/>
        </a:defRPr>
      </a:lvl2pPr>
      <a:lvl3pPr marL="2182813" indent="-436563" algn="l" defTabSz="1746250" rtl="0" eaLnBrk="0" fontAlgn="base" hangingPunct="0">
        <a:spcBef>
          <a:spcPct val="20000"/>
        </a:spcBef>
        <a:spcAft>
          <a:spcPct val="0"/>
        </a:spcAft>
        <a:buFont typeface="Arial" panose="020B0604020202020204" pitchFamily="34" charset="0"/>
        <a:buChar char="•"/>
        <a:defRPr sz="4500" kern="1200">
          <a:solidFill>
            <a:schemeClr val="tx1"/>
          </a:solidFill>
          <a:latin typeface="+mn-lt"/>
          <a:ea typeface="MS PGothic" pitchFamily="34" charset="-128"/>
          <a:cs typeface="+mn-cs"/>
        </a:defRPr>
      </a:lvl3pPr>
      <a:lvl4pPr marL="3055938" indent="-436563" algn="l" defTabSz="1746250" rtl="0" eaLnBrk="0" fontAlgn="base" hangingPunct="0">
        <a:spcBef>
          <a:spcPct val="20000"/>
        </a:spcBef>
        <a:spcAft>
          <a:spcPct val="0"/>
        </a:spcAft>
        <a:buFont typeface="Arial" panose="020B0604020202020204" pitchFamily="34" charset="0"/>
        <a:buChar char="–"/>
        <a:defRPr sz="3900" kern="1200">
          <a:solidFill>
            <a:schemeClr val="tx1"/>
          </a:solidFill>
          <a:latin typeface="+mn-lt"/>
          <a:ea typeface="MS PGothic" pitchFamily="34" charset="-128"/>
          <a:cs typeface="+mn-cs"/>
        </a:defRPr>
      </a:lvl4pPr>
      <a:lvl5pPr marL="3929063" indent="-436563" algn="l" defTabSz="1746250" rtl="0" eaLnBrk="0" fontAlgn="base" hangingPunct="0">
        <a:spcBef>
          <a:spcPct val="20000"/>
        </a:spcBef>
        <a:spcAft>
          <a:spcPct val="0"/>
        </a:spcAft>
        <a:buFont typeface="Arial" panose="020B0604020202020204" pitchFamily="34" charset="0"/>
        <a:buChar char="»"/>
        <a:defRPr sz="3900" kern="1200">
          <a:solidFill>
            <a:schemeClr val="tx1"/>
          </a:solidFill>
          <a:latin typeface="+mn-lt"/>
          <a:ea typeface="MS PGothic" pitchFamily="34" charset="-128"/>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p:bodyStyle>
    <p:otherStyle>
      <a:defPPr>
        <a:defRPr lang="en-US"/>
      </a:defPPr>
      <a:lvl1pPr marL="0" algn="l" defTabSz="1746547" rtl="0" eaLnBrk="1" latinLnBrk="0" hangingPunct="1">
        <a:defRPr sz="3400" kern="1200">
          <a:solidFill>
            <a:schemeClr val="tx1"/>
          </a:solidFill>
          <a:latin typeface="+mn-lt"/>
          <a:ea typeface="+mn-ea"/>
          <a:cs typeface="+mn-cs"/>
        </a:defRPr>
      </a:lvl1pPr>
      <a:lvl2pPr marL="873273" algn="l" defTabSz="1746547" rtl="0" eaLnBrk="1" latinLnBrk="0" hangingPunct="1">
        <a:defRPr sz="3400" kern="1200">
          <a:solidFill>
            <a:schemeClr val="tx1"/>
          </a:solidFill>
          <a:latin typeface="+mn-lt"/>
          <a:ea typeface="+mn-ea"/>
          <a:cs typeface="+mn-cs"/>
        </a:defRPr>
      </a:lvl2pPr>
      <a:lvl3pPr marL="1746547" algn="l" defTabSz="1746547" rtl="0" eaLnBrk="1" latinLnBrk="0" hangingPunct="1">
        <a:defRPr sz="3400" kern="1200">
          <a:solidFill>
            <a:schemeClr val="tx1"/>
          </a:solidFill>
          <a:latin typeface="+mn-lt"/>
          <a:ea typeface="+mn-ea"/>
          <a:cs typeface="+mn-cs"/>
        </a:defRPr>
      </a:lvl3pPr>
      <a:lvl4pPr marL="2619821" algn="l" defTabSz="1746547" rtl="0" eaLnBrk="1" latinLnBrk="0" hangingPunct="1">
        <a:defRPr sz="3400" kern="1200">
          <a:solidFill>
            <a:schemeClr val="tx1"/>
          </a:solidFill>
          <a:latin typeface="+mn-lt"/>
          <a:ea typeface="+mn-ea"/>
          <a:cs typeface="+mn-cs"/>
        </a:defRPr>
      </a:lvl4pPr>
      <a:lvl5pPr marL="3493095" algn="l" defTabSz="1746547" rtl="0" eaLnBrk="1" latinLnBrk="0" hangingPunct="1">
        <a:defRPr sz="3400" kern="1200">
          <a:solidFill>
            <a:schemeClr val="tx1"/>
          </a:solidFill>
          <a:latin typeface="+mn-lt"/>
          <a:ea typeface="+mn-ea"/>
          <a:cs typeface="+mn-cs"/>
        </a:defRPr>
      </a:lvl5pPr>
      <a:lvl6pPr marL="4366368" algn="l" defTabSz="1746547" rtl="0" eaLnBrk="1" latinLnBrk="0" hangingPunct="1">
        <a:defRPr sz="3400" kern="1200">
          <a:solidFill>
            <a:schemeClr val="tx1"/>
          </a:solidFill>
          <a:latin typeface="+mn-lt"/>
          <a:ea typeface="+mn-ea"/>
          <a:cs typeface="+mn-cs"/>
        </a:defRPr>
      </a:lvl6pPr>
      <a:lvl7pPr marL="5239642" algn="l" defTabSz="1746547" rtl="0" eaLnBrk="1" latinLnBrk="0" hangingPunct="1">
        <a:defRPr sz="3400" kern="1200">
          <a:solidFill>
            <a:schemeClr val="tx1"/>
          </a:solidFill>
          <a:latin typeface="+mn-lt"/>
          <a:ea typeface="+mn-ea"/>
          <a:cs typeface="+mn-cs"/>
        </a:defRPr>
      </a:lvl7pPr>
      <a:lvl8pPr marL="6112915" algn="l" defTabSz="1746547" rtl="0" eaLnBrk="1" latinLnBrk="0" hangingPunct="1">
        <a:defRPr sz="3400" kern="1200">
          <a:solidFill>
            <a:schemeClr val="tx1"/>
          </a:solidFill>
          <a:latin typeface="+mn-lt"/>
          <a:ea typeface="+mn-ea"/>
          <a:cs typeface="+mn-cs"/>
        </a:defRPr>
      </a:lvl8pPr>
      <a:lvl9pPr marL="6986190" algn="l" defTabSz="1746547" rtl="0" eaLnBrk="1" latinLnBrk="0" hangingPunct="1">
        <a:defRPr sz="3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F7259908-5CBD-4BA0-86C1-D3C6990BAC47}"/>
              </a:ext>
            </a:extLst>
          </p:cNvPr>
          <p:cNvSpPr>
            <a:spLocks noGrp="1"/>
          </p:cNvSpPr>
          <p:nvPr>
            <p:ph type="title"/>
          </p:nvPr>
        </p:nvSpPr>
        <p:spPr>
          <a:xfrm>
            <a:off x="4794250" y="239713"/>
            <a:ext cx="16505238" cy="1379537"/>
          </a:xfrm>
          <a:solidFill>
            <a:srgbClr val="CFECFF"/>
          </a:solidFill>
          <a:ln>
            <a:noFill/>
          </a:ln>
        </p:spPr>
        <p:txBody>
          <a:bodyPr/>
          <a:lstStyle/>
          <a:p>
            <a:pPr defTabSz="1746547" eaLnBrk="1" fontAlgn="auto" hangingPunct="1">
              <a:spcAft>
                <a:spcPts val="0"/>
              </a:spcAft>
              <a:defRPr/>
            </a:pPr>
            <a:r>
              <a:rPr lang="en-US" b="0" dirty="0">
                <a:solidFill>
                  <a:schemeClr val="tx1"/>
                </a:solidFill>
              </a:rPr>
              <a:t>Does a protein degradation factor (Elc1) bind to mRNA processing factors? </a:t>
            </a:r>
            <a:br>
              <a:rPr lang="en-US" sz="3200" b="0" dirty="0">
                <a:solidFill>
                  <a:schemeClr val="tx1"/>
                </a:solidFill>
              </a:rPr>
            </a:br>
            <a:r>
              <a:rPr lang="en-US" sz="2000" b="0" dirty="0">
                <a:solidFill>
                  <a:schemeClr val="tx1"/>
                </a:solidFill>
              </a:rPr>
              <a:t>Aisha </a:t>
            </a:r>
            <a:r>
              <a:rPr lang="en-US" sz="2000" b="0" dirty="0" err="1">
                <a:solidFill>
                  <a:schemeClr val="tx1"/>
                </a:solidFill>
              </a:rPr>
              <a:t>Laguda</a:t>
            </a:r>
            <a:r>
              <a:rPr lang="en-US" sz="2000" b="0" dirty="0">
                <a:solidFill>
                  <a:schemeClr val="tx1"/>
                </a:solidFill>
              </a:rPr>
              <a:t> and Fathima Nazeer</a:t>
            </a:r>
            <a:endParaRPr lang="en-US" sz="2000" b="0" dirty="0">
              <a:solidFill>
                <a:schemeClr val="tx1"/>
              </a:solidFill>
              <a:ea typeface="+mj-ea"/>
            </a:endParaRPr>
          </a:p>
        </p:txBody>
      </p:sp>
      <p:sp>
        <p:nvSpPr>
          <p:cNvPr id="20" name="Text Placeholder 19">
            <a:extLst>
              <a:ext uri="{FF2B5EF4-FFF2-40B4-BE49-F238E27FC236}">
                <a16:creationId xmlns:a16="http://schemas.microsoft.com/office/drawing/2014/main" id="{4DEA0F90-4680-4502-91E1-5800B363F3BD}"/>
              </a:ext>
            </a:extLst>
          </p:cNvPr>
          <p:cNvSpPr>
            <a:spLocks noGrp="1"/>
          </p:cNvSpPr>
          <p:nvPr>
            <p:ph type="body" sz="quarter" idx="10"/>
          </p:nvPr>
        </p:nvSpPr>
        <p:spPr>
          <a:xfrm>
            <a:off x="433388" y="1709738"/>
            <a:ext cx="6792912" cy="533400"/>
          </a:xfrm>
          <a:solidFill>
            <a:srgbClr val="CFECFF"/>
          </a:solidFill>
          <a:ln>
            <a:noFill/>
          </a:ln>
        </p:spPr>
        <p:txBody>
          <a:bodyPr/>
          <a:lstStyle/>
          <a:p>
            <a:pPr algn="ctr" defTabSz="1746547" eaLnBrk="1" fontAlgn="auto" hangingPunct="1">
              <a:spcAft>
                <a:spcPts val="0"/>
              </a:spcAft>
              <a:defRPr/>
            </a:pPr>
            <a:r>
              <a:rPr lang="en-US" sz="2800" b="0" dirty="0">
                <a:solidFill>
                  <a:schemeClr val="tx1"/>
                </a:solidFill>
                <a:ea typeface="+mn-ea"/>
              </a:rPr>
              <a:t>Abstract</a:t>
            </a:r>
          </a:p>
        </p:txBody>
      </p:sp>
      <p:sp>
        <p:nvSpPr>
          <p:cNvPr id="5123" name="TextBox 20">
            <a:extLst>
              <a:ext uri="{FF2B5EF4-FFF2-40B4-BE49-F238E27FC236}">
                <a16:creationId xmlns:a16="http://schemas.microsoft.com/office/drawing/2014/main" id="{C3ACE813-5BAE-4F4C-B33F-3F0C69F4BCDE}"/>
              </a:ext>
            </a:extLst>
          </p:cNvPr>
          <p:cNvSpPr txBox="1">
            <a:spLocks noChangeArrowheads="1"/>
          </p:cNvSpPr>
          <p:nvPr/>
        </p:nvSpPr>
        <p:spPr bwMode="auto">
          <a:xfrm>
            <a:off x="433388" y="2322513"/>
            <a:ext cx="6770687" cy="71096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US" sz="2400" dirty="0"/>
              <a:t>In eukaryotes when DNA is transcribed, pre-mRNA is made by RNA polymerase. It is then cleaved, and a tail structure added before the mRNA is transported to the cytoplasm to be translated into protein. Specific protein complexes called cleavage and polyadenylation factors are required for the cleavage and tail addition process. This process of tail addition is impaired following certain types of DNA damage. </a:t>
            </a:r>
            <a:r>
              <a:rPr lang="en-US" sz="2400" dirty="0" err="1"/>
              <a:t>ElcI</a:t>
            </a:r>
            <a:r>
              <a:rPr lang="en-US" sz="2400" dirty="0"/>
              <a:t> is a protein degradation factor. Our hypothesis is that Elc1 binds to cleavage and polyadenylation factors to degrade these proteins following DNA damage. We use a process called immunoprecipitation to test this hypothesis. We use extracts of a specific strain of yeast with a tag on </a:t>
            </a:r>
            <a:r>
              <a:rPr lang="en-US" sz="2400" dirty="0" err="1"/>
              <a:t>ElcI</a:t>
            </a:r>
            <a:r>
              <a:rPr lang="en-US" sz="2400" dirty="0"/>
              <a:t> that will bind to an antibody conjugated bead. We then test the proteins bound to Elc1 by analyzing this bead- antibody -Elc1 complex in order to check if cleavage and polyadenylation factors bind to Elc1 following DNA damage.</a:t>
            </a:r>
          </a:p>
        </p:txBody>
      </p:sp>
      <p:sp>
        <p:nvSpPr>
          <p:cNvPr id="5125" name="TextBox 23">
            <a:extLst>
              <a:ext uri="{FF2B5EF4-FFF2-40B4-BE49-F238E27FC236}">
                <a16:creationId xmlns:a16="http://schemas.microsoft.com/office/drawing/2014/main" id="{4346C808-726D-4B5E-B722-3F144C870646}"/>
              </a:ext>
            </a:extLst>
          </p:cNvPr>
          <p:cNvSpPr txBox="1">
            <a:spLocks noChangeArrowheads="1"/>
          </p:cNvSpPr>
          <p:nvPr/>
        </p:nvSpPr>
        <p:spPr bwMode="auto">
          <a:xfrm>
            <a:off x="373062" y="14890472"/>
            <a:ext cx="6770687" cy="1015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r>
              <a:rPr lang="en-US" altLang="en-US" sz="2000" dirty="0"/>
              <a:t>Fredrick B. Kilmer Student Research Fellowships—SUNY Potsdam</a:t>
            </a:r>
          </a:p>
          <a:p>
            <a:r>
              <a:rPr lang="en-US" altLang="en-US" sz="2000" dirty="0"/>
              <a:t>Collegiate Science &amp; Technology Entry Program (CSTEP)</a:t>
            </a:r>
          </a:p>
        </p:txBody>
      </p:sp>
      <p:pic>
        <p:nvPicPr>
          <p:cNvPr id="5130" name="Picture 36">
            <a:extLst>
              <a:ext uri="{FF2B5EF4-FFF2-40B4-BE49-F238E27FC236}">
                <a16:creationId xmlns:a16="http://schemas.microsoft.com/office/drawing/2014/main" id="{C28925F8-40E4-436E-9951-EDC08800CE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363" y="90488"/>
            <a:ext cx="4114800" cy="167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Box 39">
            <a:extLst>
              <a:ext uri="{FF2B5EF4-FFF2-40B4-BE49-F238E27FC236}">
                <a16:creationId xmlns:a16="http://schemas.microsoft.com/office/drawing/2014/main" id="{5ED7B4FC-70A6-44B7-AC6D-9B6B6C676DDA}"/>
              </a:ext>
            </a:extLst>
          </p:cNvPr>
          <p:cNvSpPr txBox="1">
            <a:spLocks noChangeArrowheads="1"/>
          </p:cNvSpPr>
          <p:nvPr/>
        </p:nvSpPr>
        <p:spPr bwMode="auto">
          <a:xfrm>
            <a:off x="7469188" y="5421005"/>
            <a:ext cx="6786562"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400" dirty="0"/>
              <a:t>In eukaryotes, mRNA is produced in the nucleus and translated in the ribosome to create proteins. Prior to the translation process, mRNA goes through a series of changes. Initially, RNA polymerase transcribes DNA to produce pre-mRNA. pre-mRNA has to be cleaved and polyadenylated (the addition of a series of adenine nucleotides that form a tail structure) to produce mature mRNA. This is carried out by cleavage and polyadenylation factors. Once mature mRNA is made, it is ready for translation. </a:t>
            </a:r>
          </a:p>
          <a:p>
            <a:pPr algn="just"/>
            <a:endParaRPr lang="en-US" sz="2400" dirty="0"/>
          </a:p>
          <a:p>
            <a:pPr algn="just"/>
            <a:r>
              <a:rPr lang="en-US" sz="2400" dirty="0"/>
              <a:t>Elc1 is a protein involved in protein degradation. </a:t>
            </a:r>
          </a:p>
          <a:p>
            <a:pPr algn="just"/>
            <a:r>
              <a:rPr lang="en-US" sz="2400" dirty="0"/>
              <a:t>We have some evidence that this protein is involved in regulating the cleavage step of mRNA maturation, after certain types of DNA damage. </a:t>
            </a:r>
          </a:p>
          <a:p>
            <a:pPr algn="just"/>
            <a:endParaRPr lang="en-US" sz="2400" dirty="0"/>
          </a:p>
          <a:p>
            <a:pPr algn="just"/>
            <a:r>
              <a:rPr lang="en-US" sz="2400" b="1" dirty="0"/>
              <a:t>Our hypothesis is that Elc1 binds to mRNA processing factors to facilitate their degradation. </a:t>
            </a:r>
          </a:p>
        </p:txBody>
      </p:sp>
      <p:sp>
        <p:nvSpPr>
          <p:cNvPr id="41" name="TextBox 40">
            <a:extLst>
              <a:ext uri="{FF2B5EF4-FFF2-40B4-BE49-F238E27FC236}">
                <a16:creationId xmlns:a16="http://schemas.microsoft.com/office/drawing/2014/main" id="{8911793F-5AB5-4364-9929-B22B5320BE62}"/>
              </a:ext>
            </a:extLst>
          </p:cNvPr>
          <p:cNvSpPr txBox="1"/>
          <p:nvPr/>
        </p:nvSpPr>
        <p:spPr>
          <a:xfrm>
            <a:off x="392113" y="10268486"/>
            <a:ext cx="6792912" cy="3785652"/>
          </a:xfrm>
          <a:prstGeom prst="rect">
            <a:avLst/>
          </a:prstGeom>
          <a:noFill/>
          <a:ln>
            <a:solidFill>
              <a:schemeClr val="tx1"/>
            </a:solidFill>
          </a:ln>
        </p:spPr>
        <p:txBody>
          <a:bodyPr>
            <a:spAutoFit/>
          </a:bodyPr>
          <a:lstStyle/>
          <a:p>
            <a:pPr algn="just"/>
            <a:r>
              <a:rPr lang="en-US" sz="2400" dirty="0"/>
              <a:t>I grew yeast cells and extracted proteins for a yeast strain with a tag on </a:t>
            </a:r>
            <a:r>
              <a:rPr lang="en-US" sz="2400" dirty="0" err="1"/>
              <a:t>ElcI</a:t>
            </a:r>
            <a:r>
              <a:rPr lang="en-US" sz="2400" dirty="0"/>
              <a:t>.  I streaked plates, waited for them to grow, then placed some colonies in a flask and allowed it to grow overnight. I used a spectrometer to evaluate cell growth. Then pelleted and resuspended cells in lysis buffer with potassium acetate and protease inhibitors. The cell </a:t>
            </a:r>
            <a:r>
              <a:rPr lang="en-US" sz="2400" dirty="0" err="1"/>
              <a:t>extacts</a:t>
            </a:r>
            <a:r>
              <a:rPr lang="en-US" sz="2400" dirty="0"/>
              <a:t> were vortexed with glass beads to break open the cells and proteins were separated from cell </a:t>
            </a:r>
            <a:r>
              <a:rPr lang="en-US" sz="2400" dirty="0" err="1"/>
              <a:t>debri</a:t>
            </a:r>
            <a:r>
              <a:rPr lang="en-US" sz="2400" dirty="0"/>
              <a:t> by centrifugation.  </a:t>
            </a:r>
          </a:p>
        </p:txBody>
      </p:sp>
      <p:sp>
        <p:nvSpPr>
          <p:cNvPr id="5134" name="TextBox 42">
            <a:extLst>
              <a:ext uri="{FF2B5EF4-FFF2-40B4-BE49-F238E27FC236}">
                <a16:creationId xmlns:a16="http://schemas.microsoft.com/office/drawing/2014/main" id="{9DDC89C9-2C71-4630-8391-1BEF56859F90}"/>
              </a:ext>
            </a:extLst>
          </p:cNvPr>
          <p:cNvSpPr txBox="1">
            <a:spLocks noChangeArrowheads="1"/>
          </p:cNvSpPr>
          <p:nvPr/>
        </p:nvSpPr>
        <p:spPr bwMode="auto">
          <a:xfrm>
            <a:off x="14526613" y="10347495"/>
            <a:ext cx="6792912" cy="425663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171450" indent="-171450">
              <a:defRPr sz="3400">
                <a:solidFill>
                  <a:schemeClr val="tx1"/>
                </a:solidFill>
                <a:latin typeface="Times New Roman" panose="02020603050405020304" pitchFamily="18" charset="0"/>
                <a:ea typeface="MS PGothic" panose="020B0600070205080204" pitchFamily="34" charset="-128"/>
              </a:defRPr>
            </a:lvl1pPr>
            <a:lvl2pPr>
              <a:defRPr sz="3400">
                <a:solidFill>
                  <a:schemeClr val="tx1"/>
                </a:solidFill>
                <a:latin typeface="Times New Roman" panose="02020603050405020304" pitchFamily="18" charset="0"/>
                <a:ea typeface="MS PGothic" panose="020B0600070205080204" pitchFamily="34" charset="-128"/>
              </a:defRPr>
            </a:lvl2pPr>
            <a:lvl3pPr>
              <a:defRPr sz="3400">
                <a:solidFill>
                  <a:schemeClr val="tx1"/>
                </a:solidFill>
                <a:latin typeface="Times New Roman" panose="02020603050405020304" pitchFamily="18" charset="0"/>
                <a:ea typeface="MS PGothic" panose="020B0600070205080204" pitchFamily="34" charset="-128"/>
              </a:defRPr>
            </a:lvl3pPr>
            <a:lvl4pPr>
              <a:defRPr sz="3400">
                <a:solidFill>
                  <a:schemeClr val="tx1"/>
                </a:solidFill>
                <a:latin typeface="Times New Roman" panose="02020603050405020304" pitchFamily="18" charset="0"/>
                <a:ea typeface="MS PGothic" panose="020B0600070205080204" pitchFamily="34" charset="-128"/>
              </a:defRPr>
            </a:lvl4pPr>
            <a:lvl5pPr>
              <a:defRPr sz="3400">
                <a:solidFill>
                  <a:schemeClr val="tx1"/>
                </a:solidFill>
                <a:latin typeface="Times New Roman" panose="02020603050405020304" pitchFamily="18" charset="0"/>
                <a:ea typeface="MS PGothic" panose="020B0600070205080204" pitchFamily="34" charset="-128"/>
              </a:defRPr>
            </a:lvl5pPr>
            <a:lvl6pPr marL="3949700" indent="-1663700" defTabSz="1746250" eaLnBrk="0" fontAlgn="base" hangingPunct="0">
              <a:spcBef>
                <a:spcPct val="0"/>
              </a:spcBef>
              <a:spcAft>
                <a:spcPct val="0"/>
              </a:spcAft>
              <a:defRPr sz="3400">
                <a:solidFill>
                  <a:schemeClr val="tx1"/>
                </a:solidFill>
                <a:latin typeface="Times New Roman" panose="02020603050405020304" pitchFamily="18" charset="0"/>
                <a:ea typeface="MS PGothic" panose="020B0600070205080204" pitchFamily="34" charset="-128"/>
              </a:defRPr>
            </a:lvl6pPr>
            <a:lvl7pPr marL="4406900" indent="-1663700" defTabSz="1746250" eaLnBrk="0" fontAlgn="base" hangingPunct="0">
              <a:spcBef>
                <a:spcPct val="0"/>
              </a:spcBef>
              <a:spcAft>
                <a:spcPct val="0"/>
              </a:spcAft>
              <a:defRPr sz="3400">
                <a:solidFill>
                  <a:schemeClr val="tx1"/>
                </a:solidFill>
                <a:latin typeface="Times New Roman" panose="02020603050405020304" pitchFamily="18" charset="0"/>
                <a:ea typeface="MS PGothic" panose="020B0600070205080204" pitchFamily="34" charset="-128"/>
              </a:defRPr>
            </a:lvl7pPr>
            <a:lvl8pPr marL="4864100" indent="-1663700" defTabSz="1746250" eaLnBrk="0" fontAlgn="base" hangingPunct="0">
              <a:spcBef>
                <a:spcPct val="0"/>
              </a:spcBef>
              <a:spcAft>
                <a:spcPct val="0"/>
              </a:spcAft>
              <a:defRPr sz="3400">
                <a:solidFill>
                  <a:schemeClr val="tx1"/>
                </a:solidFill>
                <a:latin typeface="Times New Roman" panose="02020603050405020304" pitchFamily="18" charset="0"/>
                <a:ea typeface="MS PGothic" panose="020B0600070205080204" pitchFamily="34" charset="-128"/>
              </a:defRPr>
            </a:lvl8pPr>
            <a:lvl9pPr marL="5321300" indent="-1663700" defTabSz="1746250" eaLnBrk="0" fontAlgn="base" hangingPunct="0">
              <a:spcBef>
                <a:spcPct val="0"/>
              </a:spcBef>
              <a:spcAft>
                <a:spcPct val="0"/>
              </a:spcAft>
              <a:defRPr sz="3400">
                <a:solidFill>
                  <a:schemeClr val="tx1"/>
                </a:solidFill>
                <a:latin typeface="Times New Roman" panose="02020603050405020304" pitchFamily="18" charset="0"/>
                <a:ea typeface="MS PGothic" panose="020B0600070205080204" pitchFamily="34" charset="-128"/>
              </a:defRPr>
            </a:lvl9pPr>
          </a:lstStyle>
          <a:p>
            <a:pPr marL="342900" indent="-342900">
              <a:buFont typeface="Arial" panose="020B0604020202020204" pitchFamily="34" charset="0"/>
              <a:buChar char="•"/>
            </a:pPr>
            <a:endParaRPr lang="en-US" sz="2400" dirty="0"/>
          </a:p>
        </p:txBody>
      </p:sp>
      <p:sp>
        <p:nvSpPr>
          <p:cNvPr id="49" name="Text Placeholder 19">
            <a:extLst>
              <a:ext uri="{FF2B5EF4-FFF2-40B4-BE49-F238E27FC236}">
                <a16:creationId xmlns:a16="http://schemas.microsoft.com/office/drawing/2014/main" id="{F6EFCE12-D440-4D18-A9F5-878BF7492394}"/>
              </a:ext>
            </a:extLst>
          </p:cNvPr>
          <p:cNvSpPr txBox="1">
            <a:spLocks/>
          </p:cNvSpPr>
          <p:nvPr/>
        </p:nvSpPr>
        <p:spPr>
          <a:xfrm>
            <a:off x="7450138" y="12520613"/>
            <a:ext cx="6792912" cy="482600"/>
          </a:xfrm>
          <a:prstGeom prst="rect">
            <a:avLst/>
          </a:prstGeom>
          <a:solidFill>
            <a:srgbClr val="CFECFF"/>
          </a:solidFill>
          <a:ln>
            <a:noFill/>
          </a:ln>
        </p:spPr>
        <p:txBody>
          <a:bodyPr lIns="78373" tIns="39187" rIns="78373" bIns="39187"/>
          <a:lstStyle>
            <a:lvl1pPr marL="0" indent="0" algn="l" defTabSz="1746250" rtl="0" eaLnBrk="0" fontAlgn="base" hangingPunct="0">
              <a:spcBef>
                <a:spcPct val="20000"/>
              </a:spcBef>
              <a:spcAft>
                <a:spcPct val="0"/>
              </a:spcAft>
              <a:buFont typeface="Arial" panose="020B0604020202020204" pitchFamily="34" charset="0"/>
              <a:buNone/>
              <a:defRPr sz="2100" b="1" kern="1200" baseline="0">
                <a:solidFill>
                  <a:schemeClr val="bg1"/>
                </a:solidFill>
                <a:latin typeface="Arial"/>
                <a:ea typeface="MS PGothic" pitchFamily="34" charset="-128"/>
                <a:cs typeface="Arial"/>
              </a:defRPr>
            </a:lvl1pPr>
            <a:lvl2pPr marL="1417638" indent="-544513" algn="l" defTabSz="1746250" rtl="0" eaLnBrk="0" fontAlgn="base" hangingPunct="0">
              <a:spcBef>
                <a:spcPct val="20000"/>
              </a:spcBef>
              <a:spcAft>
                <a:spcPct val="0"/>
              </a:spcAft>
              <a:buFont typeface="Arial" panose="020B0604020202020204" pitchFamily="34" charset="0"/>
              <a:buChar char="–"/>
              <a:defRPr sz="5300" kern="1200">
                <a:solidFill>
                  <a:schemeClr val="tx1"/>
                </a:solidFill>
                <a:latin typeface="+mn-lt"/>
                <a:ea typeface="MS PGothic" pitchFamily="34" charset="-128"/>
                <a:cs typeface="+mn-cs"/>
              </a:defRPr>
            </a:lvl2pPr>
            <a:lvl3pPr marL="2182813" indent="-436563" algn="l" defTabSz="1746250" rtl="0" eaLnBrk="0" fontAlgn="base" hangingPunct="0">
              <a:spcBef>
                <a:spcPct val="20000"/>
              </a:spcBef>
              <a:spcAft>
                <a:spcPct val="0"/>
              </a:spcAft>
              <a:buFont typeface="Arial" panose="020B0604020202020204" pitchFamily="34" charset="0"/>
              <a:buChar char="•"/>
              <a:defRPr sz="4500" kern="1200">
                <a:solidFill>
                  <a:schemeClr val="tx1"/>
                </a:solidFill>
                <a:latin typeface="+mn-lt"/>
                <a:ea typeface="MS PGothic" pitchFamily="34" charset="-128"/>
                <a:cs typeface="+mn-cs"/>
              </a:defRPr>
            </a:lvl3pPr>
            <a:lvl4pPr marL="3055938" indent="-436563" algn="l" defTabSz="1746250" rtl="0" eaLnBrk="0" fontAlgn="base" hangingPunct="0">
              <a:spcBef>
                <a:spcPct val="20000"/>
              </a:spcBef>
              <a:spcAft>
                <a:spcPct val="0"/>
              </a:spcAft>
              <a:buFont typeface="Arial" panose="020B0604020202020204" pitchFamily="34" charset="0"/>
              <a:buChar char="–"/>
              <a:defRPr sz="3900" kern="1200">
                <a:solidFill>
                  <a:schemeClr val="tx1"/>
                </a:solidFill>
                <a:latin typeface="+mn-lt"/>
                <a:ea typeface="MS PGothic" pitchFamily="34" charset="-128"/>
                <a:cs typeface="+mn-cs"/>
              </a:defRPr>
            </a:lvl4pPr>
            <a:lvl5pPr marL="3929063" indent="-436563" algn="l" defTabSz="1746250" rtl="0" eaLnBrk="0" fontAlgn="base" hangingPunct="0">
              <a:spcBef>
                <a:spcPct val="20000"/>
              </a:spcBef>
              <a:spcAft>
                <a:spcPct val="0"/>
              </a:spcAft>
              <a:buFont typeface="Arial" panose="020B0604020202020204" pitchFamily="34" charset="0"/>
              <a:buChar char="»"/>
              <a:defRPr sz="3900" kern="1200">
                <a:solidFill>
                  <a:schemeClr val="tx1"/>
                </a:solidFill>
                <a:latin typeface="+mn-lt"/>
                <a:ea typeface="MS PGothic" pitchFamily="34" charset="-128"/>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pPr algn="ctr" defTabSz="1746547" eaLnBrk="1" fontAlgn="auto" hangingPunct="1">
              <a:spcAft>
                <a:spcPts val="0"/>
              </a:spcAft>
              <a:defRPr/>
            </a:pPr>
            <a:r>
              <a:rPr lang="en-US" sz="2800" b="0" dirty="0">
                <a:solidFill>
                  <a:schemeClr val="tx1"/>
                </a:solidFill>
                <a:ea typeface="+mn-ea"/>
              </a:rPr>
              <a:t>References</a:t>
            </a:r>
          </a:p>
        </p:txBody>
      </p:sp>
      <p:sp>
        <p:nvSpPr>
          <p:cNvPr id="50" name="Text Placeholder 19">
            <a:extLst>
              <a:ext uri="{FF2B5EF4-FFF2-40B4-BE49-F238E27FC236}">
                <a16:creationId xmlns:a16="http://schemas.microsoft.com/office/drawing/2014/main" id="{AC83AD11-FC73-4EE5-AD1A-912D5FE65F1E}"/>
              </a:ext>
            </a:extLst>
          </p:cNvPr>
          <p:cNvSpPr txBox="1">
            <a:spLocks/>
          </p:cNvSpPr>
          <p:nvPr/>
        </p:nvSpPr>
        <p:spPr>
          <a:xfrm>
            <a:off x="366713" y="14171613"/>
            <a:ext cx="6792912" cy="533400"/>
          </a:xfrm>
          <a:prstGeom prst="rect">
            <a:avLst/>
          </a:prstGeom>
          <a:solidFill>
            <a:srgbClr val="CFECFF"/>
          </a:solidFill>
          <a:ln>
            <a:noFill/>
          </a:ln>
        </p:spPr>
        <p:txBody>
          <a:bodyPr lIns="78373" tIns="39187" rIns="78373" bIns="39187"/>
          <a:lstStyle>
            <a:lvl1pPr marL="0" indent="0" algn="l" defTabSz="1746250" rtl="0" eaLnBrk="0" fontAlgn="base" hangingPunct="0">
              <a:spcBef>
                <a:spcPct val="20000"/>
              </a:spcBef>
              <a:spcAft>
                <a:spcPct val="0"/>
              </a:spcAft>
              <a:buFont typeface="Arial" panose="020B0604020202020204" pitchFamily="34" charset="0"/>
              <a:buNone/>
              <a:defRPr sz="2100" b="1" kern="1200" baseline="0">
                <a:solidFill>
                  <a:schemeClr val="bg1"/>
                </a:solidFill>
                <a:latin typeface="Arial"/>
                <a:ea typeface="MS PGothic" pitchFamily="34" charset="-128"/>
                <a:cs typeface="Arial"/>
              </a:defRPr>
            </a:lvl1pPr>
            <a:lvl2pPr marL="1417638" indent="-544513" algn="l" defTabSz="1746250" rtl="0" eaLnBrk="0" fontAlgn="base" hangingPunct="0">
              <a:spcBef>
                <a:spcPct val="20000"/>
              </a:spcBef>
              <a:spcAft>
                <a:spcPct val="0"/>
              </a:spcAft>
              <a:buFont typeface="Arial" panose="020B0604020202020204" pitchFamily="34" charset="0"/>
              <a:buChar char="–"/>
              <a:defRPr sz="5300" kern="1200">
                <a:solidFill>
                  <a:schemeClr val="tx1"/>
                </a:solidFill>
                <a:latin typeface="+mn-lt"/>
                <a:ea typeface="MS PGothic" pitchFamily="34" charset="-128"/>
                <a:cs typeface="+mn-cs"/>
              </a:defRPr>
            </a:lvl2pPr>
            <a:lvl3pPr marL="2182813" indent="-436563" algn="l" defTabSz="1746250" rtl="0" eaLnBrk="0" fontAlgn="base" hangingPunct="0">
              <a:spcBef>
                <a:spcPct val="20000"/>
              </a:spcBef>
              <a:spcAft>
                <a:spcPct val="0"/>
              </a:spcAft>
              <a:buFont typeface="Arial" panose="020B0604020202020204" pitchFamily="34" charset="0"/>
              <a:buChar char="•"/>
              <a:defRPr sz="4500" kern="1200">
                <a:solidFill>
                  <a:schemeClr val="tx1"/>
                </a:solidFill>
                <a:latin typeface="+mn-lt"/>
                <a:ea typeface="MS PGothic" pitchFamily="34" charset="-128"/>
                <a:cs typeface="+mn-cs"/>
              </a:defRPr>
            </a:lvl3pPr>
            <a:lvl4pPr marL="3055938" indent="-436563" algn="l" defTabSz="1746250" rtl="0" eaLnBrk="0" fontAlgn="base" hangingPunct="0">
              <a:spcBef>
                <a:spcPct val="20000"/>
              </a:spcBef>
              <a:spcAft>
                <a:spcPct val="0"/>
              </a:spcAft>
              <a:buFont typeface="Arial" panose="020B0604020202020204" pitchFamily="34" charset="0"/>
              <a:buChar char="–"/>
              <a:defRPr sz="3900" kern="1200">
                <a:solidFill>
                  <a:schemeClr val="tx1"/>
                </a:solidFill>
                <a:latin typeface="+mn-lt"/>
                <a:ea typeface="MS PGothic" pitchFamily="34" charset="-128"/>
                <a:cs typeface="+mn-cs"/>
              </a:defRPr>
            </a:lvl4pPr>
            <a:lvl5pPr marL="3929063" indent="-436563" algn="l" defTabSz="1746250" rtl="0" eaLnBrk="0" fontAlgn="base" hangingPunct="0">
              <a:spcBef>
                <a:spcPct val="20000"/>
              </a:spcBef>
              <a:spcAft>
                <a:spcPct val="0"/>
              </a:spcAft>
              <a:buFont typeface="Arial" panose="020B0604020202020204" pitchFamily="34" charset="0"/>
              <a:buChar char="»"/>
              <a:defRPr sz="3900" kern="1200">
                <a:solidFill>
                  <a:schemeClr val="tx1"/>
                </a:solidFill>
                <a:latin typeface="+mn-lt"/>
                <a:ea typeface="MS PGothic" pitchFamily="34" charset="-128"/>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pPr algn="ctr" defTabSz="1746547" eaLnBrk="1" fontAlgn="auto" hangingPunct="1">
              <a:spcAft>
                <a:spcPts val="0"/>
              </a:spcAft>
              <a:defRPr/>
            </a:pPr>
            <a:r>
              <a:rPr lang="en-US" sz="2800" b="0" dirty="0">
                <a:solidFill>
                  <a:schemeClr val="tx1"/>
                </a:solidFill>
                <a:ea typeface="+mn-ea"/>
              </a:rPr>
              <a:t>Acknowledgements</a:t>
            </a:r>
          </a:p>
        </p:txBody>
      </p:sp>
      <p:sp>
        <p:nvSpPr>
          <p:cNvPr id="52" name="Text Placeholder 19">
            <a:extLst>
              <a:ext uri="{FF2B5EF4-FFF2-40B4-BE49-F238E27FC236}">
                <a16:creationId xmlns:a16="http://schemas.microsoft.com/office/drawing/2014/main" id="{63E1AE02-2E60-4991-8F71-30FF9AF54A5B}"/>
              </a:ext>
            </a:extLst>
          </p:cNvPr>
          <p:cNvSpPr txBox="1">
            <a:spLocks/>
          </p:cNvSpPr>
          <p:nvPr/>
        </p:nvSpPr>
        <p:spPr>
          <a:xfrm>
            <a:off x="14508163" y="9645830"/>
            <a:ext cx="6792913" cy="533400"/>
          </a:xfrm>
          <a:prstGeom prst="rect">
            <a:avLst/>
          </a:prstGeom>
          <a:solidFill>
            <a:srgbClr val="CFECFF"/>
          </a:solidFill>
          <a:ln>
            <a:noFill/>
          </a:ln>
        </p:spPr>
        <p:txBody>
          <a:bodyPr lIns="78373" tIns="39187" rIns="78373" bIns="39187"/>
          <a:lstStyle>
            <a:lvl1pPr marL="0" indent="0" algn="l" defTabSz="1746250" rtl="0" eaLnBrk="0" fontAlgn="base" hangingPunct="0">
              <a:spcBef>
                <a:spcPct val="20000"/>
              </a:spcBef>
              <a:spcAft>
                <a:spcPct val="0"/>
              </a:spcAft>
              <a:buFont typeface="Arial" panose="020B0604020202020204" pitchFamily="34" charset="0"/>
              <a:buNone/>
              <a:defRPr sz="2100" b="1" kern="1200" baseline="0">
                <a:solidFill>
                  <a:schemeClr val="bg1"/>
                </a:solidFill>
                <a:latin typeface="Arial"/>
                <a:ea typeface="MS PGothic" pitchFamily="34" charset="-128"/>
                <a:cs typeface="Arial"/>
              </a:defRPr>
            </a:lvl1pPr>
            <a:lvl2pPr marL="1417638" indent="-544513" algn="l" defTabSz="1746250" rtl="0" eaLnBrk="0" fontAlgn="base" hangingPunct="0">
              <a:spcBef>
                <a:spcPct val="20000"/>
              </a:spcBef>
              <a:spcAft>
                <a:spcPct val="0"/>
              </a:spcAft>
              <a:buFont typeface="Arial" panose="020B0604020202020204" pitchFamily="34" charset="0"/>
              <a:buChar char="–"/>
              <a:defRPr sz="5300" kern="1200">
                <a:solidFill>
                  <a:schemeClr val="tx1"/>
                </a:solidFill>
                <a:latin typeface="+mn-lt"/>
                <a:ea typeface="MS PGothic" pitchFamily="34" charset="-128"/>
                <a:cs typeface="+mn-cs"/>
              </a:defRPr>
            </a:lvl2pPr>
            <a:lvl3pPr marL="2182813" indent="-436563" algn="l" defTabSz="1746250" rtl="0" eaLnBrk="0" fontAlgn="base" hangingPunct="0">
              <a:spcBef>
                <a:spcPct val="20000"/>
              </a:spcBef>
              <a:spcAft>
                <a:spcPct val="0"/>
              </a:spcAft>
              <a:buFont typeface="Arial" panose="020B0604020202020204" pitchFamily="34" charset="0"/>
              <a:buChar char="•"/>
              <a:defRPr sz="4500" kern="1200">
                <a:solidFill>
                  <a:schemeClr val="tx1"/>
                </a:solidFill>
                <a:latin typeface="+mn-lt"/>
                <a:ea typeface="MS PGothic" pitchFamily="34" charset="-128"/>
                <a:cs typeface="+mn-cs"/>
              </a:defRPr>
            </a:lvl3pPr>
            <a:lvl4pPr marL="3055938" indent="-436563" algn="l" defTabSz="1746250" rtl="0" eaLnBrk="0" fontAlgn="base" hangingPunct="0">
              <a:spcBef>
                <a:spcPct val="20000"/>
              </a:spcBef>
              <a:spcAft>
                <a:spcPct val="0"/>
              </a:spcAft>
              <a:buFont typeface="Arial" panose="020B0604020202020204" pitchFamily="34" charset="0"/>
              <a:buChar char="–"/>
              <a:defRPr sz="3900" kern="1200">
                <a:solidFill>
                  <a:schemeClr val="tx1"/>
                </a:solidFill>
                <a:latin typeface="+mn-lt"/>
                <a:ea typeface="MS PGothic" pitchFamily="34" charset="-128"/>
                <a:cs typeface="+mn-cs"/>
              </a:defRPr>
            </a:lvl4pPr>
            <a:lvl5pPr marL="3929063" indent="-436563" algn="l" defTabSz="1746250" rtl="0" eaLnBrk="0" fontAlgn="base" hangingPunct="0">
              <a:spcBef>
                <a:spcPct val="20000"/>
              </a:spcBef>
              <a:spcAft>
                <a:spcPct val="0"/>
              </a:spcAft>
              <a:buFont typeface="Arial" panose="020B0604020202020204" pitchFamily="34" charset="0"/>
              <a:buChar char="»"/>
              <a:defRPr sz="3900" kern="1200">
                <a:solidFill>
                  <a:schemeClr val="tx1"/>
                </a:solidFill>
                <a:latin typeface="+mn-lt"/>
                <a:ea typeface="MS PGothic" pitchFamily="34" charset="-128"/>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pPr algn="ctr" defTabSz="1746547" eaLnBrk="1" fontAlgn="auto" hangingPunct="1">
              <a:spcAft>
                <a:spcPts val="0"/>
              </a:spcAft>
              <a:defRPr/>
            </a:pPr>
            <a:r>
              <a:rPr lang="en-US" sz="2800" b="0" dirty="0">
                <a:solidFill>
                  <a:schemeClr val="tx1"/>
                </a:solidFill>
                <a:ea typeface="+mn-ea"/>
              </a:rPr>
              <a:t>Future Directions</a:t>
            </a:r>
          </a:p>
        </p:txBody>
      </p:sp>
      <p:sp>
        <p:nvSpPr>
          <p:cNvPr id="53" name="Text Placeholder 19">
            <a:extLst>
              <a:ext uri="{FF2B5EF4-FFF2-40B4-BE49-F238E27FC236}">
                <a16:creationId xmlns:a16="http://schemas.microsoft.com/office/drawing/2014/main" id="{E42DC766-28BB-4A52-95B0-30FA6A8A4615}"/>
              </a:ext>
            </a:extLst>
          </p:cNvPr>
          <p:cNvSpPr txBox="1">
            <a:spLocks/>
          </p:cNvSpPr>
          <p:nvPr/>
        </p:nvSpPr>
        <p:spPr>
          <a:xfrm>
            <a:off x="14533563" y="1689100"/>
            <a:ext cx="6792912" cy="533400"/>
          </a:xfrm>
          <a:prstGeom prst="rect">
            <a:avLst/>
          </a:prstGeom>
          <a:solidFill>
            <a:srgbClr val="CFECFF"/>
          </a:solidFill>
          <a:ln>
            <a:noFill/>
          </a:ln>
        </p:spPr>
        <p:txBody>
          <a:bodyPr lIns="78373" tIns="39187" rIns="78373" bIns="39187"/>
          <a:lstStyle>
            <a:lvl1pPr marL="0" indent="0" algn="l" defTabSz="1746250" rtl="0" eaLnBrk="0" fontAlgn="base" hangingPunct="0">
              <a:spcBef>
                <a:spcPct val="20000"/>
              </a:spcBef>
              <a:spcAft>
                <a:spcPct val="0"/>
              </a:spcAft>
              <a:buFont typeface="Arial" panose="020B0604020202020204" pitchFamily="34" charset="0"/>
              <a:buNone/>
              <a:defRPr sz="2100" b="1" kern="1200" baseline="0">
                <a:solidFill>
                  <a:schemeClr val="bg1"/>
                </a:solidFill>
                <a:latin typeface="Arial"/>
                <a:ea typeface="MS PGothic" pitchFamily="34" charset="-128"/>
                <a:cs typeface="Arial"/>
              </a:defRPr>
            </a:lvl1pPr>
            <a:lvl2pPr marL="1417638" indent="-544513" algn="l" defTabSz="1746250" rtl="0" eaLnBrk="0" fontAlgn="base" hangingPunct="0">
              <a:spcBef>
                <a:spcPct val="20000"/>
              </a:spcBef>
              <a:spcAft>
                <a:spcPct val="0"/>
              </a:spcAft>
              <a:buFont typeface="Arial" panose="020B0604020202020204" pitchFamily="34" charset="0"/>
              <a:buChar char="–"/>
              <a:defRPr sz="5300" kern="1200">
                <a:solidFill>
                  <a:schemeClr val="tx1"/>
                </a:solidFill>
                <a:latin typeface="+mn-lt"/>
                <a:ea typeface="MS PGothic" pitchFamily="34" charset="-128"/>
                <a:cs typeface="+mn-cs"/>
              </a:defRPr>
            </a:lvl2pPr>
            <a:lvl3pPr marL="2182813" indent="-436563" algn="l" defTabSz="1746250" rtl="0" eaLnBrk="0" fontAlgn="base" hangingPunct="0">
              <a:spcBef>
                <a:spcPct val="20000"/>
              </a:spcBef>
              <a:spcAft>
                <a:spcPct val="0"/>
              </a:spcAft>
              <a:buFont typeface="Arial" panose="020B0604020202020204" pitchFamily="34" charset="0"/>
              <a:buChar char="•"/>
              <a:defRPr sz="4500" kern="1200">
                <a:solidFill>
                  <a:schemeClr val="tx1"/>
                </a:solidFill>
                <a:latin typeface="+mn-lt"/>
                <a:ea typeface="MS PGothic" pitchFamily="34" charset="-128"/>
                <a:cs typeface="+mn-cs"/>
              </a:defRPr>
            </a:lvl3pPr>
            <a:lvl4pPr marL="3055938" indent="-436563" algn="l" defTabSz="1746250" rtl="0" eaLnBrk="0" fontAlgn="base" hangingPunct="0">
              <a:spcBef>
                <a:spcPct val="20000"/>
              </a:spcBef>
              <a:spcAft>
                <a:spcPct val="0"/>
              </a:spcAft>
              <a:buFont typeface="Arial" panose="020B0604020202020204" pitchFamily="34" charset="0"/>
              <a:buChar char="–"/>
              <a:defRPr sz="3900" kern="1200">
                <a:solidFill>
                  <a:schemeClr val="tx1"/>
                </a:solidFill>
                <a:latin typeface="+mn-lt"/>
                <a:ea typeface="MS PGothic" pitchFamily="34" charset="-128"/>
                <a:cs typeface="+mn-cs"/>
              </a:defRPr>
            </a:lvl4pPr>
            <a:lvl5pPr marL="3929063" indent="-436563" algn="l" defTabSz="1746250" rtl="0" eaLnBrk="0" fontAlgn="base" hangingPunct="0">
              <a:spcBef>
                <a:spcPct val="20000"/>
              </a:spcBef>
              <a:spcAft>
                <a:spcPct val="0"/>
              </a:spcAft>
              <a:buFont typeface="Arial" panose="020B0604020202020204" pitchFamily="34" charset="0"/>
              <a:buChar char="»"/>
              <a:defRPr sz="3900" kern="1200">
                <a:solidFill>
                  <a:schemeClr val="tx1"/>
                </a:solidFill>
                <a:latin typeface="+mn-lt"/>
                <a:ea typeface="MS PGothic" pitchFamily="34" charset="-128"/>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pPr algn="ctr" defTabSz="1746547" eaLnBrk="1" fontAlgn="auto" hangingPunct="1">
              <a:spcAft>
                <a:spcPts val="0"/>
              </a:spcAft>
              <a:defRPr/>
            </a:pPr>
            <a:r>
              <a:rPr lang="en-US" sz="2800" b="0" dirty="0">
                <a:solidFill>
                  <a:schemeClr val="tx1"/>
                </a:solidFill>
                <a:ea typeface="+mn-ea"/>
              </a:rPr>
              <a:t>Results</a:t>
            </a:r>
          </a:p>
        </p:txBody>
      </p:sp>
      <p:sp>
        <p:nvSpPr>
          <p:cNvPr id="54" name="Text Placeholder 19">
            <a:extLst>
              <a:ext uri="{FF2B5EF4-FFF2-40B4-BE49-F238E27FC236}">
                <a16:creationId xmlns:a16="http://schemas.microsoft.com/office/drawing/2014/main" id="{526DE46B-6EE9-4382-BB38-F2F45EEFB7BF}"/>
              </a:ext>
            </a:extLst>
          </p:cNvPr>
          <p:cNvSpPr txBox="1">
            <a:spLocks/>
          </p:cNvSpPr>
          <p:nvPr/>
        </p:nvSpPr>
        <p:spPr>
          <a:xfrm>
            <a:off x="7412038" y="1709738"/>
            <a:ext cx="6792912" cy="533400"/>
          </a:xfrm>
          <a:prstGeom prst="rect">
            <a:avLst/>
          </a:prstGeom>
          <a:solidFill>
            <a:srgbClr val="CFECFF"/>
          </a:solidFill>
          <a:ln>
            <a:noFill/>
          </a:ln>
        </p:spPr>
        <p:txBody>
          <a:bodyPr lIns="78373" tIns="39187" rIns="78373" bIns="39187"/>
          <a:lstStyle>
            <a:lvl1pPr marL="0" indent="0" algn="l" defTabSz="1746250" rtl="0" eaLnBrk="0" fontAlgn="base" hangingPunct="0">
              <a:spcBef>
                <a:spcPct val="20000"/>
              </a:spcBef>
              <a:spcAft>
                <a:spcPct val="0"/>
              </a:spcAft>
              <a:buFont typeface="Arial" panose="020B0604020202020204" pitchFamily="34" charset="0"/>
              <a:buNone/>
              <a:defRPr sz="2100" b="1" kern="1200" baseline="0">
                <a:solidFill>
                  <a:schemeClr val="bg1"/>
                </a:solidFill>
                <a:latin typeface="Arial"/>
                <a:ea typeface="MS PGothic" pitchFamily="34" charset="-128"/>
                <a:cs typeface="Arial"/>
              </a:defRPr>
            </a:lvl1pPr>
            <a:lvl2pPr marL="1417638" indent="-544513" algn="l" defTabSz="1746250" rtl="0" eaLnBrk="0" fontAlgn="base" hangingPunct="0">
              <a:spcBef>
                <a:spcPct val="20000"/>
              </a:spcBef>
              <a:spcAft>
                <a:spcPct val="0"/>
              </a:spcAft>
              <a:buFont typeface="Arial" panose="020B0604020202020204" pitchFamily="34" charset="0"/>
              <a:buChar char="–"/>
              <a:defRPr sz="5300" kern="1200">
                <a:solidFill>
                  <a:schemeClr val="tx1"/>
                </a:solidFill>
                <a:latin typeface="+mn-lt"/>
                <a:ea typeface="MS PGothic" pitchFamily="34" charset="-128"/>
                <a:cs typeface="+mn-cs"/>
              </a:defRPr>
            </a:lvl2pPr>
            <a:lvl3pPr marL="2182813" indent="-436563" algn="l" defTabSz="1746250" rtl="0" eaLnBrk="0" fontAlgn="base" hangingPunct="0">
              <a:spcBef>
                <a:spcPct val="20000"/>
              </a:spcBef>
              <a:spcAft>
                <a:spcPct val="0"/>
              </a:spcAft>
              <a:buFont typeface="Arial" panose="020B0604020202020204" pitchFamily="34" charset="0"/>
              <a:buChar char="•"/>
              <a:defRPr sz="4500" kern="1200">
                <a:solidFill>
                  <a:schemeClr val="tx1"/>
                </a:solidFill>
                <a:latin typeface="+mn-lt"/>
                <a:ea typeface="MS PGothic" pitchFamily="34" charset="-128"/>
                <a:cs typeface="+mn-cs"/>
              </a:defRPr>
            </a:lvl3pPr>
            <a:lvl4pPr marL="3055938" indent="-436563" algn="l" defTabSz="1746250" rtl="0" eaLnBrk="0" fontAlgn="base" hangingPunct="0">
              <a:spcBef>
                <a:spcPct val="20000"/>
              </a:spcBef>
              <a:spcAft>
                <a:spcPct val="0"/>
              </a:spcAft>
              <a:buFont typeface="Arial" panose="020B0604020202020204" pitchFamily="34" charset="0"/>
              <a:buChar char="–"/>
              <a:defRPr sz="3900" kern="1200">
                <a:solidFill>
                  <a:schemeClr val="tx1"/>
                </a:solidFill>
                <a:latin typeface="+mn-lt"/>
                <a:ea typeface="MS PGothic" pitchFamily="34" charset="-128"/>
                <a:cs typeface="+mn-cs"/>
              </a:defRPr>
            </a:lvl4pPr>
            <a:lvl5pPr marL="3929063" indent="-436563" algn="l" defTabSz="1746250" rtl="0" eaLnBrk="0" fontAlgn="base" hangingPunct="0">
              <a:spcBef>
                <a:spcPct val="20000"/>
              </a:spcBef>
              <a:spcAft>
                <a:spcPct val="0"/>
              </a:spcAft>
              <a:buFont typeface="Arial" panose="020B0604020202020204" pitchFamily="34" charset="0"/>
              <a:buChar char="»"/>
              <a:defRPr sz="3900" kern="1200">
                <a:solidFill>
                  <a:schemeClr val="tx1"/>
                </a:solidFill>
                <a:latin typeface="+mn-lt"/>
                <a:ea typeface="MS PGothic" pitchFamily="34" charset="-128"/>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pPr algn="ctr" defTabSz="1746547" eaLnBrk="1" fontAlgn="auto" hangingPunct="1">
              <a:spcAft>
                <a:spcPts val="0"/>
              </a:spcAft>
              <a:defRPr/>
            </a:pPr>
            <a:r>
              <a:rPr lang="en-US" sz="2800" b="0" dirty="0">
                <a:solidFill>
                  <a:schemeClr val="tx1"/>
                </a:solidFill>
                <a:ea typeface="+mn-ea"/>
              </a:rPr>
              <a:t>Introduction</a:t>
            </a:r>
          </a:p>
        </p:txBody>
      </p:sp>
      <p:sp>
        <p:nvSpPr>
          <p:cNvPr id="55" name="Text Placeholder 19">
            <a:extLst>
              <a:ext uri="{FF2B5EF4-FFF2-40B4-BE49-F238E27FC236}">
                <a16:creationId xmlns:a16="http://schemas.microsoft.com/office/drawing/2014/main" id="{670DC5C7-C941-46D8-80C9-743670C9BDF7}"/>
              </a:ext>
            </a:extLst>
          </p:cNvPr>
          <p:cNvSpPr txBox="1">
            <a:spLocks/>
          </p:cNvSpPr>
          <p:nvPr/>
        </p:nvSpPr>
        <p:spPr>
          <a:xfrm>
            <a:off x="366713" y="9562962"/>
            <a:ext cx="6792912" cy="533400"/>
          </a:xfrm>
          <a:prstGeom prst="rect">
            <a:avLst/>
          </a:prstGeom>
          <a:solidFill>
            <a:srgbClr val="CFECFF"/>
          </a:solidFill>
          <a:ln>
            <a:noFill/>
          </a:ln>
        </p:spPr>
        <p:txBody>
          <a:bodyPr lIns="78373" tIns="39187" rIns="78373" bIns="39187"/>
          <a:lstStyle>
            <a:lvl1pPr marL="0" indent="0" algn="l" defTabSz="1746250" rtl="0" eaLnBrk="0" fontAlgn="base" hangingPunct="0">
              <a:spcBef>
                <a:spcPct val="20000"/>
              </a:spcBef>
              <a:spcAft>
                <a:spcPct val="0"/>
              </a:spcAft>
              <a:buFont typeface="Arial" panose="020B0604020202020204" pitchFamily="34" charset="0"/>
              <a:buNone/>
              <a:defRPr sz="2100" b="1" kern="1200" baseline="0">
                <a:solidFill>
                  <a:schemeClr val="bg1"/>
                </a:solidFill>
                <a:latin typeface="Arial"/>
                <a:ea typeface="MS PGothic" pitchFamily="34" charset="-128"/>
                <a:cs typeface="Arial"/>
              </a:defRPr>
            </a:lvl1pPr>
            <a:lvl2pPr marL="1417638" indent="-544513" algn="l" defTabSz="1746250" rtl="0" eaLnBrk="0" fontAlgn="base" hangingPunct="0">
              <a:spcBef>
                <a:spcPct val="20000"/>
              </a:spcBef>
              <a:spcAft>
                <a:spcPct val="0"/>
              </a:spcAft>
              <a:buFont typeface="Arial" panose="020B0604020202020204" pitchFamily="34" charset="0"/>
              <a:buChar char="–"/>
              <a:defRPr sz="5300" kern="1200">
                <a:solidFill>
                  <a:schemeClr val="tx1"/>
                </a:solidFill>
                <a:latin typeface="+mn-lt"/>
                <a:ea typeface="MS PGothic" pitchFamily="34" charset="-128"/>
                <a:cs typeface="+mn-cs"/>
              </a:defRPr>
            </a:lvl2pPr>
            <a:lvl3pPr marL="2182813" indent="-436563" algn="l" defTabSz="1746250" rtl="0" eaLnBrk="0" fontAlgn="base" hangingPunct="0">
              <a:spcBef>
                <a:spcPct val="20000"/>
              </a:spcBef>
              <a:spcAft>
                <a:spcPct val="0"/>
              </a:spcAft>
              <a:buFont typeface="Arial" panose="020B0604020202020204" pitchFamily="34" charset="0"/>
              <a:buChar char="•"/>
              <a:defRPr sz="4500" kern="1200">
                <a:solidFill>
                  <a:schemeClr val="tx1"/>
                </a:solidFill>
                <a:latin typeface="+mn-lt"/>
                <a:ea typeface="MS PGothic" pitchFamily="34" charset="-128"/>
                <a:cs typeface="+mn-cs"/>
              </a:defRPr>
            </a:lvl3pPr>
            <a:lvl4pPr marL="3055938" indent="-436563" algn="l" defTabSz="1746250" rtl="0" eaLnBrk="0" fontAlgn="base" hangingPunct="0">
              <a:spcBef>
                <a:spcPct val="20000"/>
              </a:spcBef>
              <a:spcAft>
                <a:spcPct val="0"/>
              </a:spcAft>
              <a:buFont typeface="Arial" panose="020B0604020202020204" pitchFamily="34" charset="0"/>
              <a:buChar char="–"/>
              <a:defRPr sz="3900" kern="1200">
                <a:solidFill>
                  <a:schemeClr val="tx1"/>
                </a:solidFill>
                <a:latin typeface="+mn-lt"/>
                <a:ea typeface="MS PGothic" pitchFamily="34" charset="-128"/>
                <a:cs typeface="+mn-cs"/>
              </a:defRPr>
            </a:lvl4pPr>
            <a:lvl5pPr marL="3929063" indent="-436563" algn="l" defTabSz="1746250" rtl="0" eaLnBrk="0" fontAlgn="base" hangingPunct="0">
              <a:spcBef>
                <a:spcPct val="20000"/>
              </a:spcBef>
              <a:spcAft>
                <a:spcPct val="0"/>
              </a:spcAft>
              <a:buFont typeface="Arial" panose="020B0604020202020204" pitchFamily="34" charset="0"/>
              <a:buChar char="»"/>
              <a:defRPr sz="3900" kern="1200">
                <a:solidFill>
                  <a:schemeClr val="tx1"/>
                </a:solidFill>
                <a:latin typeface="+mn-lt"/>
                <a:ea typeface="MS PGothic" pitchFamily="34" charset="-128"/>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pPr algn="ctr" defTabSz="1746547" eaLnBrk="1" fontAlgn="auto" hangingPunct="1">
              <a:spcAft>
                <a:spcPts val="0"/>
              </a:spcAft>
              <a:defRPr/>
            </a:pPr>
            <a:r>
              <a:rPr lang="en-US" sz="2800" b="0" dirty="0">
                <a:solidFill>
                  <a:schemeClr val="tx1"/>
                </a:solidFill>
                <a:ea typeface="+mn-ea"/>
              </a:rPr>
              <a:t>Methods and Material</a:t>
            </a:r>
          </a:p>
        </p:txBody>
      </p:sp>
      <p:sp>
        <p:nvSpPr>
          <p:cNvPr id="56" name="Rectangle 55">
            <a:extLst>
              <a:ext uri="{FF2B5EF4-FFF2-40B4-BE49-F238E27FC236}">
                <a16:creationId xmlns:a16="http://schemas.microsoft.com/office/drawing/2014/main" id="{3211FCBA-A5E0-49A7-8375-5B62AAB36BD9}"/>
              </a:ext>
            </a:extLst>
          </p:cNvPr>
          <p:cNvSpPr/>
          <p:nvPr/>
        </p:nvSpPr>
        <p:spPr>
          <a:xfrm>
            <a:off x="7450138" y="2278063"/>
            <a:ext cx="6792912" cy="100663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8" name="Rectangle 57">
            <a:extLst>
              <a:ext uri="{FF2B5EF4-FFF2-40B4-BE49-F238E27FC236}">
                <a16:creationId xmlns:a16="http://schemas.microsoft.com/office/drawing/2014/main" id="{B03E8EF9-743F-4FD8-82C5-C6188863A9DD}"/>
              </a:ext>
            </a:extLst>
          </p:cNvPr>
          <p:cNvSpPr/>
          <p:nvPr/>
        </p:nvSpPr>
        <p:spPr>
          <a:xfrm>
            <a:off x="14533563" y="2254250"/>
            <a:ext cx="6792912" cy="71779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21" name="Picture 3" descr="Diagram&#10;&#10;Description automatically generated">
            <a:extLst>
              <a:ext uri="{FF2B5EF4-FFF2-40B4-BE49-F238E27FC236}">
                <a16:creationId xmlns:a16="http://schemas.microsoft.com/office/drawing/2014/main" id="{B8E78B9D-6281-A542-BDFA-8304EE35D3CF}"/>
              </a:ext>
            </a:extLst>
          </p:cNvPr>
          <p:cNvPicPr>
            <a:picLocks noChangeAspect="1"/>
          </p:cNvPicPr>
          <p:nvPr/>
        </p:nvPicPr>
        <p:blipFill>
          <a:blip r:embed="rId4"/>
          <a:stretch>
            <a:fillRect/>
          </a:stretch>
        </p:blipFill>
        <p:spPr>
          <a:xfrm>
            <a:off x="8382000" y="2446338"/>
            <a:ext cx="4489872" cy="3129896"/>
          </a:xfrm>
          <a:prstGeom prst="rect">
            <a:avLst/>
          </a:prstGeom>
        </p:spPr>
      </p:pic>
      <p:sp>
        <p:nvSpPr>
          <p:cNvPr id="22" name="TextBox 42">
            <a:extLst>
              <a:ext uri="{FF2B5EF4-FFF2-40B4-BE49-F238E27FC236}">
                <a16:creationId xmlns:a16="http://schemas.microsoft.com/office/drawing/2014/main" id="{31BCBD33-8114-E446-815F-A0506F1F5229}"/>
              </a:ext>
            </a:extLst>
          </p:cNvPr>
          <p:cNvSpPr txBox="1">
            <a:spLocks noChangeArrowheads="1"/>
          </p:cNvSpPr>
          <p:nvPr/>
        </p:nvSpPr>
        <p:spPr bwMode="auto">
          <a:xfrm>
            <a:off x="7446152" y="13157202"/>
            <a:ext cx="6793934" cy="15696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t">
            <a:spAutoFit/>
          </a:bodyPr>
          <a:lstStyle>
            <a:lvl1pPr marL="171450" indent="-171450">
              <a:defRPr sz="3400">
                <a:solidFill>
                  <a:schemeClr val="tx1"/>
                </a:solidFill>
                <a:latin typeface="Times New Roman" panose="02020603050405020304" pitchFamily="18" charset="0"/>
                <a:ea typeface="MS PGothic" panose="020B0600070205080204" pitchFamily="34" charset="-128"/>
              </a:defRPr>
            </a:lvl1pPr>
            <a:lvl2pPr>
              <a:defRPr sz="3400">
                <a:solidFill>
                  <a:schemeClr val="tx1"/>
                </a:solidFill>
                <a:latin typeface="Times New Roman" panose="02020603050405020304" pitchFamily="18" charset="0"/>
                <a:ea typeface="MS PGothic" panose="020B0600070205080204" pitchFamily="34" charset="-128"/>
              </a:defRPr>
            </a:lvl2pPr>
            <a:lvl3pPr>
              <a:defRPr sz="3400">
                <a:solidFill>
                  <a:schemeClr val="tx1"/>
                </a:solidFill>
                <a:latin typeface="Times New Roman" panose="02020603050405020304" pitchFamily="18" charset="0"/>
                <a:ea typeface="MS PGothic" panose="020B0600070205080204" pitchFamily="34" charset="-128"/>
              </a:defRPr>
            </a:lvl3pPr>
            <a:lvl4pPr>
              <a:defRPr sz="3400">
                <a:solidFill>
                  <a:schemeClr val="tx1"/>
                </a:solidFill>
                <a:latin typeface="Times New Roman" panose="02020603050405020304" pitchFamily="18" charset="0"/>
                <a:ea typeface="MS PGothic" panose="020B0600070205080204" pitchFamily="34" charset="-128"/>
              </a:defRPr>
            </a:lvl4pPr>
            <a:lvl5pPr>
              <a:defRPr sz="3400">
                <a:solidFill>
                  <a:schemeClr val="tx1"/>
                </a:solidFill>
                <a:latin typeface="Times New Roman" panose="02020603050405020304" pitchFamily="18" charset="0"/>
                <a:ea typeface="MS PGothic" panose="020B0600070205080204" pitchFamily="34" charset="-128"/>
              </a:defRPr>
            </a:lvl5pPr>
            <a:lvl6pPr marL="3949700" indent="-1663700" defTabSz="1746250" eaLnBrk="0" fontAlgn="base" hangingPunct="0">
              <a:spcBef>
                <a:spcPct val="0"/>
              </a:spcBef>
              <a:spcAft>
                <a:spcPct val="0"/>
              </a:spcAft>
              <a:defRPr sz="3400">
                <a:solidFill>
                  <a:schemeClr val="tx1"/>
                </a:solidFill>
                <a:latin typeface="Times New Roman" panose="02020603050405020304" pitchFamily="18" charset="0"/>
                <a:ea typeface="MS PGothic" panose="020B0600070205080204" pitchFamily="34" charset="-128"/>
              </a:defRPr>
            </a:lvl6pPr>
            <a:lvl7pPr marL="4406900" indent="-1663700" defTabSz="1746250" eaLnBrk="0" fontAlgn="base" hangingPunct="0">
              <a:spcBef>
                <a:spcPct val="0"/>
              </a:spcBef>
              <a:spcAft>
                <a:spcPct val="0"/>
              </a:spcAft>
              <a:defRPr sz="3400">
                <a:solidFill>
                  <a:schemeClr val="tx1"/>
                </a:solidFill>
                <a:latin typeface="Times New Roman" panose="02020603050405020304" pitchFamily="18" charset="0"/>
                <a:ea typeface="MS PGothic" panose="020B0600070205080204" pitchFamily="34" charset="-128"/>
              </a:defRPr>
            </a:lvl7pPr>
            <a:lvl8pPr marL="4864100" indent="-1663700" defTabSz="1746250" eaLnBrk="0" fontAlgn="base" hangingPunct="0">
              <a:spcBef>
                <a:spcPct val="0"/>
              </a:spcBef>
              <a:spcAft>
                <a:spcPct val="0"/>
              </a:spcAft>
              <a:defRPr sz="3400">
                <a:solidFill>
                  <a:schemeClr val="tx1"/>
                </a:solidFill>
                <a:latin typeface="Times New Roman" panose="02020603050405020304" pitchFamily="18" charset="0"/>
                <a:ea typeface="MS PGothic" panose="020B0600070205080204" pitchFamily="34" charset="-128"/>
              </a:defRPr>
            </a:lvl8pPr>
            <a:lvl9pPr marL="5321300" indent="-1663700" defTabSz="1746250" eaLnBrk="0" fontAlgn="base" hangingPunct="0">
              <a:spcBef>
                <a:spcPct val="0"/>
              </a:spcBef>
              <a:spcAft>
                <a:spcPct val="0"/>
              </a:spcAft>
              <a:defRPr sz="3400">
                <a:solidFill>
                  <a:schemeClr val="tx1"/>
                </a:solidFill>
                <a:latin typeface="Times New Roman" panose="02020603050405020304" pitchFamily="18" charset="0"/>
                <a:ea typeface="MS PGothic" panose="020B0600070205080204" pitchFamily="34" charset="-128"/>
              </a:defRPr>
            </a:lvl9pPr>
          </a:lstStyle>
          <a:p>
            <a:pPr marL="0" indent="0" algn="just"/>
            <a:r>
              <a:rPr lang="en-US" sz="2000" dirty="0"/>
              <a:t>Nazeer, F. I., </a:t>
            </a:r>
            <a:r>
              <a:rPr lang="en-US" sz="2000" dirty="0" err="1"/>
              <a:t>Devany</a:t>
            </a:r>
            <a:r>
              <a:rPr lang="en-US" sz="2000" dirty="0"/>
              <a:t>, E., Mohammed, S., Fonseca, D., </a:t>
            </a:r>
            <a:r>
              <a:rPr lang="en-US" sz="2000" dirty="0" err="1"/>
              <a:t>Akukwe</a:t>
            </a:r>
            <a:r>
              <a:rPr lang="en-US" sz="2000" dirty="0"/>
              <a:t>, B., Taveras, C., &amp; Kleiman, F. E. (2011). P53 inhibits mRNA 3′ processing through its interaction with the </a:t>
            </a:r>
            <a:r>
              <a:rPr lang="en-US" sz="2000" dirty="0" err="1"/>
              <a:t>CstF</a:t>
            </a:r>
            <a:r>
              <a:rPr lang="en-US" sz="2000" dirty="0"/>
              <a:t>/BARD1 complex. </a:t>
            </a:r>
            <a:r>
              <a:rPr lang="en-US" sz="2000" i="1" dirty="0"/>
              <a:t>Oncogene</a:t>
            </a:r>
            <a:r>
              <a:rPr lang="en-US" sz="2000" dirty="0"/>
              <a:t>, </a:t>
            </a:r>
            <a:r>
              <a:rPr lang="en-US" sz="2000" i="1" dirty="0"/>
              <a:t>30</a:t>
            </a:r>
            <a:r>
              <a:rPr lang="en-US" sz="2000" dirty="0"/>
              <a:t>(27). https://</a:t>
            </a:r>
            <a:r>
              <a:rPr lang="en-US" sz="2000" dirty="0" err="1"/>
              <a:t>doi.org</a:t>
            </a:r>
            <a:r>
              <a:rPr lang="en-US" sz="2000" dirty="0"/>
              <a:t>/10.1038/onc.2011.29</a:t>
            </a:r>
          </a:p>
          <a:p>
            <a:pPr marL="0" indent="0" algn="just"/>
            <a:endParaRPr lang="en-US" altLang="en-US" sz="1600" dirty="0">
              <a:latin typeface="Times New Roman"/>
              <a:ea typeface="MS PGothic"/>
              <a:cs typeface="Times New Roman"/>
            </a:endParaRPr>
          </a:p>
        </p:txBody>
      </p:sp>
      <p:grpSp>
        <p:nvGrpSpPr>
          <p:cNvPr id="23" name="Group 22">
            <a:extLst>
              <a:ext uri="{FF2B5EF4-FFF2-40B4-BE49-F238E27FC236}">
                <a16:creationId xmlns:a16="http://schemas.microsoft.com/office/drawing/2014/main" id="{8C51DEB1-7476-1544-8B81-DE23E0D33621}"/>
              </a:ext>
            </a:extLst>
          </p:cNvPr>
          <p:cNvGrpSpPr/>
          <p:nvPr/>
        </p:nvGrpSpPr>
        <p:grpSpPr>
          <a:xfrm>
            <a:off x="16687800" y="2361442"/>
            <a:ext cx="2928937" cy="3553990"/>
            <a:chOff x="990600" y="1170410"/>
            <a:chExt cx="2928937" cy="3553990"/>
          </a:xfrm>
        </p:grpSpPr>
        <p:grpSp>
          <p:nvGrpSpPr>
            <p:cNvPr id="24" name="Group 23">
              <a:extLst>
                <a:ext uri="{FF2B5EF4-FFF2-40B4-BE49-F238E27FC236}">
                  <a16:creationId xmlns:a16="http://schemas.microsoft.com/office/drawing/2014/main" id="{0AFBBD8B-3429-A94E-B96A-27826888F441}"/>
                </a:ext>
              </a:extLst>
            </p:cNvPr>
            <p:cNvGrpSpPr/>
            <p:nvPr/>
          </p:nvGrpSpPr>
          <p:grpSpPr>
            <a:xfrm>
              <a:off x="990600" y="1236663"/>
              <a:ext cx="1109662" cy="3487737"/>
              <a:chOff x="990600" y="1236663"/>
              <a:chExt cx="1109662" cy="3487737"/>
            </a:xfrm>
          </p:grpSpPr>
          <p:sp>
            <p:nvSpPr>
              <p:cNvPr id="32" name="TextBox 11">
                <a:extLst>
                  <a:ext uri="{FF2B5EF4-FFF2-40B4-BE49-F238E27FC236}">
                    <a16:creationId xmlns:a16="http://schemas.microsoft.com/office/drawing/2014/main" id="{9BDAC0CD-2532-0E4C-A8A0-217C0113E3C1}"/>
                  </a:ext>
                </a:extLst>
              </p:cNvPr>
              <p:cNvSpPr txBox="1">
                <a:spLocks noChangeArrowheads="1"/>
              </p:cNvSpPr>
              <p:nvPr/>
            </p:nvSpPr>
            <p:spPr bwMode="auto">
              <a:xfrm rot="-5400000">
                <a:off x="1025525" y="1874838"/>
                <a:ext cx="423862" cy="277812"/>
              </a:xfrm>
              <a:prstGeom prst="rect">
                <a:avLst/>
              </a:prstGeom>
              <a:noFill/>
              <a:ln w="9525">
                <a:noFill/>
                <a:miter lim="800000"/>
                <a:headEnd/>
                <a:tailEnd/>
              </a:ln>
            </p:spPr>
            <p:txBody>
              <a:bodyPr wrap="none">
                <a:spAutoFit/>
              </a:bodyPr>
              <a:lstStyle/>
              <a:p>
                <a:r>
                  <a:rPr lang="en-US" sz="1200"/>
                  <a:t>Pre</a:t>
                </a:r>
              </a:p>
            </p:txBody>
          </p:sp>
          <p:sp>
            <p:nvSpPr>
              <p:cNvPr id="33" name="TextBox 13">
                <a:extLst>
                  <a:ext uri="{FF2B5EF4-FFF2-40B4-BE49-F238E27FC236}">
                    <a16:creationId xmlns:a16="http://schemas.microsoft.com/office/drawing/2014/main" id="{8D6A8F7E-45D1-C449-ADC8-C8CB108191AC}"/>
                  </a:ext>
                </a:extLst>
              </p:cNvPr>
              <p:cNvSpPr txBox="1">
                <a:spLocks noChangeArrowheads="1"/>
              </p:cNvSpPr>
              <p:nvPr/>
            </p:nvSpPr>
            <p:spPr bwMode="auto">
              <a:xfrm rot="-5400000">
                <a:off x="1122362" y="1666875"/>
                <a:ext cx="841375" cy="276225"/>
              </a:xfrm>
              <a:prstGeom prst="rect">
                <a:avLst/>
              </a:prstGeom>
              <a:noFill/>
              <a:ln w="9525">
                <a:noFill/>
                <a:miter lim="800000"/>
                <a:headEnd/>
                <a:tailEnd/>
              </a:ln>
            </p:spPr>
            <p:txBody>
              <a:bodyPr wrap="none">
                <a:spAutoFit/>
              </a:bodyPr>
              <a:lstStyle/>
              <a:p>
                <a:r>
                  <a:rPr lang="en-US" sz="1200" dirty="0"/>
                  <a:t>W303-UT</a:t>
                </a:r>
              </a:p>
            </p:txBody>
          </p:sp>
          <p:sp>
            <p:nvSpPr>
              <p:cNvPr id="34" name="TextBox 14">
                <a:extLst>
                  <a:ext uri="{FF2B5EF4-FFF2-40B4-BE49-F238E27FC236}">
                    <a16:creationId xmlns:a16="http://schemas.microsoft.com/office/drawing/2014/main" id="{2643649C-54F9-0D4B-BC89-E46F64BFFA3C}"/>
                  </a:ext>
                </a:extLst>
              </p:cNvPr>
              <p:cNvSpPr txBox="1">
                <a:spLocks noChangeArrowheads="1"/>
              </p:cNvSpPr>
              <p:nvPr/>
            </p:nvSpPr>
            <p:spPr bwMode="auto">
              <a:xfrm rot="-5400000">
                <a:off x="1391444" y="1593056"/>
                <a:ext cx="989012" cy="276225"/>
              </a:xfrm>
              <a:prstGeom prst="rect">
                <a:avLst/>
              </a:prstGeom>
              <a:noFill/>
              <a:ln w="9525">
                <a:noFill/>
                <a:miter lim="800000"/>
                <a:headEnd/>
                <a:tailEnd/>
              </a:ln>
            </p:spPr>
            <p:txBody>
              <a:bodyPr wrap="none">
                <a:spAutoFit/>
              </a:bodyPr>
              <a:lstStyle/>
              <a:p>
                <a:r>
                  <a:rPr lang="en-US" sz="1200" dirty="0"/>
                  <a:t>W303-NQO</a:t>
                </a:r>
              </a:p>
            </p:txBody>
          </p:sp>
          <p:pic>
            <p:nvPicPr>
              <p:cNvPr id="35" name="Picture 33" descr="C:\Users\Imra\Desktop\12-5-13-[IP].jpg">
                <a:extLst>
                  <a:ext uri="{FF2B5EF4-FFF2-40B4-BE49-F238E27FC236}">
                    <a16:creationId xmlns:a16="http://schemas.microsoft.com/office/drawing/2014/main" id="{48A3197F-5782-034E-8CCF-AE3DFE7C38C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l="15370" t="47049" r="67761" b="31619"/>
              <a:stretch>
                <a:fillRect/>
              </a:stretch>
            </p:blipFill>
            <p:spPr bwMode="auto">
              <a:xfrm>
                <a:off x="990600" y="2282825"/>
                <a:ext cx="1109662" cy="2441575"/>
              </a:xfrm>
              <a:prstGeom prst="rect">
                <a:avLst/>
              </a:prstGeom>
              <a:noFill/>
              <a:ln w="38100" cap="sq">
                <a:solidFill>
                  <a:srgbClr val="000000"/>
                </a:solidFill>
                <a:miter lim="800000"/>
                <a:headEnd/>
                <a:tailEnd/>
              </a:ln>
              <a:effectLst>
                <a:outerShdw blurRad="63500" dist="38100" dir="2700000" algn="tl" rotWithShape="0">
                  <a:srgbClr val="000000">
                    <a:alpha val="42998"/>
                  </a:srgbClr>
                </a:outerShdw>
              </a:effectLst>
              <a:extLst>
                <a:ext uri="{909E8E84-426E-40dd-AFC4-6F175D3DCCD1}">
                  <a14:hiddenFill xmlns="" xmlns:a14="http://schemas.microsoft.com/office/drawing/2010/main">
                    <a:solidFill>
                      <a:srgbClr val="FFFFFF"/>
                    </a:solidFill>
                  </a14:hiddenFill>
                </a:ext>
              </a:extLst>
            </p:spPr>
          </p:pic>
        </p:grpSp>
        <p:grpSp>
          <p:nvGrpSpPr>
            <p:cNvPr id="25" name="Group 24">
              <a:extLst>
                <a:ext uri="{FF2B5EF4-FFF2-40B4-BE49-F238E27FC236}">
                  <a16:creationId xmlns:a16="http://schemas.microsoft.com/office/drawing/2014/main" id="{45878C42-C07A-B74B-A906-5FB957951598}"/>
                </a:ext>
              </a:extLst>
            </p:cNvPr>
            <p:cNvGrpSpPr/>
            <p:nvPr/>
          </p:nvGrpSpPr>
          <p:grpSpPr>
            <a:xfrm>
              <a:off x="2286000" y="1170410"/>
              <a:ext cx="671512" cy="3553990"/>
              <a:chOff x="3210898" y="1143001"/>
              <a:chExt cx="671512" cy="3553990"/>
            </a:xfrm>
          </p:grpSpPr>
          <p:sp>
            <p:nvSpPr>
              <p:cNvPr id="29" name="TextBox 10">
                <a:extLst>
                  <a:ext uri="{FF2B5EF4-FFF2-40B4-BE49-F238E27FC236}">
                    <a16:creationId xmlns:a16="http://schemas.microsoft.com/office/drawing/2014/main" id="{7C94209E-6919-5541-92B4-0D3A0C4D44EE}"/>
                  </a:ext>
                </a:extLst>
              </p:cNvPr>
              <p:cNvSpPr txBox="1">
                <a:spLocks noChangeArrowheads="1"/>
              </p:cNvSpPr>
              <p:nvPr/>
            </p:nvSpPr>
            <p:spPr bwMode="auto">
              <a:xfrm rot="-5400000">
                <a:off x="2963863" y="1593850"/>
                <a:ext cx="901700" cy="276225"/>
              </a:xfrm>
              <a:prstGeom prst="rect">
                <a:avLst/>
              </a:prstGeom>
              <a:noFill/>
              <a:ln w="9525">
                <a:noFill/>
                <a:miter lim="800000"/>
                <a:headEnd/>
                <a:tailEnd/>
              </a:ln>
            </p:spPr>
            <p:txBody>
              <a:bodyPr wrap="none">
                <a:spAutoFit/>
              </a:bodyPr>
              <a:lstStyle/>
              <a:p>
                <a:r>
                  <a:rPr lang="en-US" sz="1200" i="1" dirty="0"/>
                  <a:t>elc1</a:t>
                </a:r>
                <a:r>
                  <a:rPr lang="el-GR" sz="1200" i="1" dirty="0"/>
                  <a:t> </a:t>
                </a:r>
                <a:r>
                  <a:rPr lang="el-GR" sz="1200" dirty="0"/>
                  <a:t>Δ </a:t>
                </a:r>
                <a:r>
                  <a:rPr lang="en-US" sz="1200" dirty="0"/>
                  <a:t>-UT</a:t>
                </a:r>
              </a:p>
            </p:txBody>
          </p:sp>
          <p:sp>
            <p:nvSpPr>
              <p:cNvPr id="30" name="TextBox 11">
                <a:extLst>
                  <a:ext uri="{FF2B5EF4-FFF2-40B4-BE49-F238E27FC236}">
                    <a16:creationId xmlns:a16="http://schemas.microsoft.com/office/drawing/2014/main" id="{9340D7FF-241A-5949-8213-225068D174FC}"/>
                  </a:ext>
                </a:extLst>
              </p:cNvPr>
              <p:cNvSpPr txBox="1">
                <a:spLocks noChangeArrowheads="1"/>
              </p:cNvSpPr>
              <p:nvPr/>
            </p:nvSpPr>
            <p:spPr bwMode="auto">
              <a:xfrm rot="-5400000">
                <a:off x="3199607" y="1524794"/>
                <a:ext cx="1039812" cy="276225"/>
              </a:xfrm>
              <a:prstGeom prst="rect">
                <a:avLst/>
              </a:prstGeom>
              <a:noFill/>
              <a:ln w="9525">
                <a:noFill/>
                <a:miter lim="800000"/>
                <a:headEnd/>
                <a:tailEnd/>
              </a:ln>
            </p:spPr>
            <p:txBody>
              <a:bodyPr wrap="none">
                <a:spAutoFit/>
              </a:bodyPr>
              <a:lstStyle/>
              <a:p>
                <a:r>
                  <a:rPr lang="en-US" sz="1200" i="1" dirty="0"/>
                  <a:t>elc1</a:t>
                </a:r>
                <a:r>
                  <a:rPr lang="el-GR" sz="1200" dirty="0"/>
                  <a:t> Δ </a:t>
                </a:r>
                <a:r>
                  <a:rPr lang="en-US" sz="1200" dirty="0"/>
                  <a:t>-NQO</a:t>
                </a:r>
              </a:p>
            </p:txBody>
          </p:sp>
          <p:pic>
            <p:nvPicPr>
              <p:cNvPr id="31" name="Picture 23">
                <a:extLst>
                  <a:ext uri="{FF2B5EF4-FFF2-40B4-BE49-F238E27FC236}">
                    <a16:creationId xmlns:a16="http://schemas.microsoft.com/office/drawing/2014/main" id="{5F677560-EA14-C444-8DF0-3DE8FD89659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l="49211" t="54498" r="40169" b="17738"/>
              <a:stretch>
                <a:fillRect/>
              </a:stretch>
            </p:blipFill>
            <p:spPr bwMode="auto">
              <a:xfrm>
                <a:off x="3210898" y="2245891"/>
                <a:ext cx="671512" cy="2451100"/>
              </a:xfrm>
              <a:prstGeom prst="rect">
                <a:avLst/>
              </a:prstGeom>
              <a:noFill/>
              <a:ln w="38100" cap="sq">
                <a:solidFill>
                  <a:srgbClr val="000000"/>
                </a:solidFill>
                <a:miter lim="800000"/>
                <a:headEnd/>
                <a:tailEnd/>
              </a:ln>
              <a:effectLst>
                <a:outerShdw blurRad="63500" dist="38100" dir="2700000" algn="tl" rotWithShape="0">
                  <a:srgbClr val="000000">
                    <a:alpha val="42998"/>
                  </a:srgbClr>
                </a:outerShdw>
              </a:effectLst>
              <a:extLst>
                <a:ext uri="{909E8E84-426E-40dd-AFC4-6F175D3DCCD1}">
                  <a14:hiddenFill xmlns="" xmlns:a14="http://schemas.microsoft.com/office/drawing/2010/main">
                    <a:solidFill>
                      <a:srgbClr val="FFFFFF"/>
                    </a:solidFill>
                  </a14:hiddenFill>
                </a:ext>
              </a:extLst>
            </p:spPr>
          </p:pic>
        </p:grpSp>
        <p:grpSp>
          <p:nvGrpSpPr>
            <p:cNvPr id="26" name="Group 25">
              <a:extLst>
                <a:ext uri="{FF2B5EF4-FFF2-40B4-BE49-F238E27FC236}">
                  <a16:creationId xmlns:a16="http://schemas.microsoft.com/office/drawing/2014/main" id="{53C88C7C-3ABB-3845-85B7-15FE3079D65C}"/>
                </a:ext>
              </a:extLst>
            </p:cNvPr>
            <p:cNvGrpSpPr/>
            <p:nvPr/>
          </p:nvGrpSpPr>
          <p:grpSpPr>
            <a:xfrm>
              <a:off x="3143250" y="2466312"/>
              <a:ext cx="776287" cy="1925376"/>
              <a:chOff x="6934200" y="2430086"/>
              <a:chExt cx="776287" cy="1925376"/>
            </a:xfrm>
          </p:grpSpPr>
          <p:pic>
            <p:nvPicPr>
              <p:cNvPr id="27" name="Picture 4">
                <a:extLst>
                  <a:ext uri="{FF2B5EF4-FFF2-40B4-BE49-F238E27FC236}">
                    <a16:creationId xmlns:a16="http://schemas.microsoft.com/office/drawing/2014/main" id="{C5C8CF74-68A6-7A43-B906-FC1E7F95CA84}"/>
                  </a:ext>
                </a:extLst>
              </p:cNvPr>
              <p:cNvPicPr>
                <a:picLocks noChangeAspect="1" noChangeArrowheads="1"/>
              </p:cNvPicPr>
              <p:nvPr/>
            </p:nvPicPr>
            <p:blipFill>
              <a:blip r:embed="rId7" cstate="print"/>
              <a:srcRect/>
              <a:stretch>
                <a:fillRect/>
              </a:stretch>
            </p:blipFill>
            <p:spPr bwMode="auto">
              <a:xfrm>
                <a:off x="6934200" y="2430086"/>
                <a:ext cx="776287" cy="355600"/>
              </a:xfrm>
              <a:prstGeom prst="rect">
                <a:avLst/>
              </a:prstGeom>
              <a:noFill/>
              <a:ln w="9525">
                <a:noFill/>
                <a:miter lim="800000"/>
                <a:headEnd/>
                <a:tailEnd/>
              </a:ln>
            </p:spPr>
          </p:pic>
          <p:pic>
            <p:nvPicPr>
              <p:cNvPr id="28" name="Picture 6">
                <a:extLst>
                  <a:ext uri="{FF2B5EF4-FFF2-40B4-BE49-F238E27FC236}">
                    <a16:creationId xmlns:a16="http://schemas.microsoft.com/office/drawing/2014/main" id="{4E801D38-45BD-FE49-8E43-D738A1FA453E}"/>
                  </a:ext>
                </a:extLst>
              </p:cNvPr>
              <p:cNvPicPr>
                <a:picLocks noChangeAspect="1" noChangeArrowheads="1"/>
              </p:cNvPicPr>
              <p:nvPr/>
            </p:nvPicPr>
            <p:blipFill>
              <a:blip r:embed="rId8" cstate="print"/>
              <a:srcRect/>
              <a:stretch>
                <a:fillRect/>
              </a:stretch>
            </p:blipFill>
            <p:spPr bwMode="auto">
              <a:xfrm>
                <a:off x="6953057" y="4126862"/>
                <a:ext cx="482600" cy="228600"/>
              </a:xfrm>
              <a:prstGeom prst="rect">
                <a:avLst/>
              </a:prstGeom>
              <a:noFill/>
              <a:ln w="9525">
                <a:noFill/>
                <a:miter lim="800000"/>
                <a:headEnd/>
                <a:tailEnd/>
              </a:ln>
            </p:spPr>
          </p:pic>
        </p:grpSp>
      </p:grpSp>
      <p:sp>
        <p:nvSpPr>
          <p:cNvPr id="3" name="Rectangle 2">
            <a:extLst>
              <a:ext uri="{FF2B5EF4-FFF2-40B4-BE49-F238E27FC236}">
                <a16:creationId xmlns:a16="http://schemas.microsoft.com/office/drawing/2014/main" id="{061F0B1D-77CC-8A45-958B-F1BFD1783726}"/>
              </a:ext>
            </a:extLst>
          </p:cNvPr>
          <p:cNvSpPr/>
          <p:nvPr/>
        </p:nvSpPr>
        <p:spPr>
          <a:xfrm>
            <a:off x="14652624" y="6015832"/>
            <a:ext cx="6646863" cy="3416320"/>
          </a:xfrm>
          <a:prstGeom prst="rect">
            <a:avLst/>
          </a:prstGeom>
        </p:spPr>
        <p:txBody>
          <a:bodyPr wrap="square">
            <a:spAutoFit/>
          </a:bodyPr>
          <a:lstStyle/>
          <a:p>
            <a:pPr marL="0" marR="0" algn="just">
              <a:spcBef>
                <a:spcPts val="0"/>
              </a:spcBef>
              <a:spcAft>
                <a:spcPts val="0"/>
              </a:spcAft>
            </a:pPr>
            <a:r>
              <a:rPr lang="en-US" sz="2400" b="1" dirty="0">
                <a:latin typeface="+mn-lt"/>
                <a:ea typeface="Times New Roman" panose="02020603050405020304" pitchFamily="18" charset="0"/>
                <a:cs typeface="Arial" panose="020B0604020202020204" pitchFamily="34" charset="0"/>
              </a:rPr>
              <a:t>Inhibition of mRNA cleavage following DNA damage is dependent on a protein degradation factor, Elc1. </a:t>
            </a:r>
            <a:endParaRPr lang="en-US" sz="2400" dirty="0">
              <a:latin typeface="+mn-lt"/>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latin typeface="+mn-lt"/>
                <a:ea typeface="Times New Roman" panose="02020603050405020304" pitchFamily="18" charset="0"/>
                <a:cs typeface="Arial" panose="020B0604020202020204" pitchFamily="34" charset="0"/>
              </a:rPr>
              <a:t>We used in-vitro cleavage assays using in-vitro transcribed </a:t>
            </a:r>
            <a:r>
              <a:rPr lang="en-US" sz="2400" dirty="0" err="1">
                <a:latin typeface="+mn-lt"/>
                <a:ea typeface="Times New Roman" panose="02020603050405020304" pitchFamily="18" charset="0"/>
                <a:cs typeface="Arial" panose="020B0604020202020204" pitchFamily="34" charset="0"/>
              </a:rPr>
              <a:t>radiolabelled</a:t>
            </a:r>
            <a:r>
              <a:rPr lang="en-US" sz="2400" dirty="0">
                <a:latin typeface="+mn-lt"/>
                <a:ea typeface="Times New Roman" panose="02020603050405020304" pitchFamily="18" charset="0"/>
                <a:cs typeface="Arial" panose="020B0604020202020204" pitchFamily="34" charset="0"/>
              </a:rPr>
              <a:t> RNA to assess cleavage activity. When in-vitro cleavage assays were performed on cell extracts lacking Elc1 following 4-NQO treatment we observed no inhibition of cleavage after 4-NQO treatment. </a:t>
            </a:r>
            <a:endParaRPr lang="en-US" sz="2400" dirty="0">
              <a:effectLst/>
              <a:latin typeface="+mn-lt"/>
              <a:ea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A89B5AB-5C34-464F-ADBB-C560F1AFE73A}"/>
              </a:ext>
            </a:extLst>
          </p:cNvPr>
          <p:cNvSpPr txBox="1"/>
          <p:nvPr/>
        </p:nvSpPr>
        <p:spPr>
          <a:xfrm>
            <a:off x="14606587" y="10451574"/>
            <a:ext cx="6646863" cy="3785652"/>
          </a:xfrm>
          <a:prstGeom prst="rect">
            <a:avLst/>
          </a:prstGeom>
          <a:noFill/>
        </p:spPr>
        <p:txBody>
          <a:bodyPr wrap="square" rtlCol="0">
            <a:spAutoFit/>
          </a:bodyPr>
          <a:lstStyle/>
          <a:p>
            <a:pPr algn="just"/>
            <a:r>
              <a:rPr lang="en-US" sz="2400" dirty="0"/>
              <a:t>We will be assessing if the tagged Elc1 in our extracts interact with mRNA processing factors using an immunoprecipitation assay. Elc1 has a </a:t>
            </a:r>
            <a:r>
              <a:rPr lang="en-US" sz="2400" dirty="0" err="1"/>
              <a:t>Myc</a:t>
            </a:r>
            <a:r>
              <a:rPr lang="en-US" sz="2400" dirty="0"/>
              <a:t> tag. I will  use beads that have an antibody against this tag to isolate Elc1 and other proteins associated with Elc1. By analyzing the complex of proteins attached to the beads we can check if polyadenylation factors bind to Elc1. We will identify these factors using a method called Western Blotting.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2043</TotalTime>
  <Words>654</Words>
  <Application>Microsoft Macintosh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Does a protein degradation factor (Elc1) bind to mRNA processing factors?  Aisha Laguda and Fathima Nazeer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Viens</dc:creator>
  <cp:lastModifiedBy>Patricia A Jay</cp:lastModifiedBy>
  <cp:revision>71</cp:revision>
  <dcterms:created xsi:type="dcterms:W3CDTF">2013-01-28T22:40:39Z</dcterms:created>
  <dcterms:modified xsi:type="dcterms:W3CDTF">2021-04-29T18:25:36Z</dcterms:modified>
</cp:coreProperties>
</file>