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0" r:id="rId2"/>
  </p:sldIdLst>
  <p:sldSz cx="43891200" cy="32918400"/>
  <p:notesSz cx="6858000" cy="9144000"/>
  <p:photoAlbum layout="2picTitle"/>
  <p:defaultTextStyle>
    <a:defPPr>
      <a:defRPr lang="en-US"/>
    </a:defPPr>
    <a:lvl1pPr marL="0" algn="l" defTabSz="3686389" rtl="0" eaLnBrk="1" latinLnBrk="0" hangingPunct="1">
      <a:defRPr sz="7300" kern="1200">
        <a:solidFill>
          <a:schemeClr val="tx1"/>
        </a:solidFill>
        <a:latin typeface="+mn-lt"/>
        <a:ea typeface="+mn-ea"/>
        <a:cs typeface="+mn-cs"/>
      </a:defRPr>
    </a:lvl1pPr>
    <a:lvl2pPr marL="1843197" algn="l" defTabSz="3686389" rtl="0" eaLnBrk="1" latinLnBrk="0" hangingPunct="1">
      <a:defRPr sz="7300" kern="1200">
        <a:solidFill>
          <a:schemeClr val="tx1"/>
        </a:solidFill>
        <a:latin typeface="+mn-lt"/>
        <a:ea typeface="+mn-ea"/>
        <a:cs typeface="+mn-cs"/>
      </a:defRPr>
    </a:lvl2pPr>
    <a:lvl3pPr marL="3686389" algn="l" defTabSz="3686389" rtl="0" eaLnBrk="1" latinLnBrk="0" hangingPunct="1">
      <a:defRPr sz="7300" kern="1200">
        <a:solidFill>
          <a:schemeClr val="tx1"/>
        </a:solidFill>
        <a:latin typeface="+mn-lt"/>
        <a:ea typeface="+mn-ea"/>
        <a:cs typeface="+mn-cs"/>
      </a:defRPr>
    </a:lvl3pPr>
    <a:lvl4pPr marL="5529582" algn="l" defTabSz="3686389" rtl="0" eaLnBrk="1" latinLnBrk="0" hangingPunct="1">
      <a:defRPr sz="7300" kern="1200">
        <a:solidFill>
          <a:schemeClr val="tx1"/>
        </a:solidFill>
        <a:latin typeface="+mn-lt"/>
        <a:ea typeface="+mn-ea"/>
        <a:cs typeface="+mn-cs"/>
      </a:defRPr>
    </a:lvl4pPr>
    <a:lvl5pPr marL="7372778" algn="l" defTabSz="3686389" rtl="0" eaLnBrk="1" latinLnBrk="0" hangingPunct="1">
      <a:defRPr sz="7300" kern="1200">
        <a:solidFill>
          <a:schemeClr val="tx1"/>
        </a:solidFill>
        <a:latin typeface="+mn-lt"/>
        <a:ea typeface="+mn-ea"/>
        <a:cs typeface="+mn-cs"/>
      </a:defRPr>
    </a:lvl5pPr>
    <a:lvl6pPr marL="9215975" algn="l" defTabSz="3686389" rtl="0" eaLnBrk="1" latinLnBrk="0" hangingPunct="1">
      <a:defRPr sz="7300" kern="1200">
        <a:solidFill>
          <a:schemeClr val="tx1"/>
        </a:solidFill>
        <a:latin typeface="+mn-lt"/>
        <a:ea typeface="+mn-ea"/>
        <a:cs typeface="+mn-cs"/>
      </a:defRPr>
    </a:lvl6pPr>
    <a:lvl7pPr marL="11059167" algn="l" defTabSz="3686389" rtl="0" eaLnBrk="1" latinLnBrk="0" hangingPunct="1">
      <a:defRPr sz="7300" kern="1200">
        <a:solidFill>
          <a:schemeClr val="tx1"/>
        </a:solidFill>
        <a:latin typeface="+mn-lt"/>
        <a:ea typeface="+mn-ea"/>
        <a:cs typeface="+mn-cs"/>
      </a:defRPr>
    </a:lvl7pPr>
    <a:lvl8pPr marL="12902360" algn="l" defTabSz="3686389" rtl="0" eaLnBrk="1" latinLnBrk="0" hangingPunct="1">
      <a:defRPr sz="7300" kern="1200">
        <a:solidFill>
          <a:schemeClr val="tx1"/>
        </a:solidFill>
        <a:latin typeface="+mn-lt"/>
        <a:ea typeface="+mn-ea"/>
        <a:cs typeface="+mn-cs"/>
      </a:defRPr>
    </a:lvl8pPr>
    <a:lvl9pPr marL="14745556" algn="l" defTabSz="3686389" rtl="0" eaLnBrk="1" latinLnBrk="0" hangingPunct="1">
      <a:defRPr sz="7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98"/>
    <p:restoredTop sz="93299" autoAdjust="0"/>
  </p:normalViewPr>
  <p:slideViewPr>
    <p:cSldViewPr snapToGrid="0">
      <p:cViewPr varScale="1">
        <p:scale>
          <a:sx n="19" d="100"/>
          <a:sy n="19" d="100"/>
        </p:scale>
        <p:origin x="1936" y="296"/>
      </p:cViewPr>
      <p:guideLst>
        <p:guide orient="horz" pos="10368"/>
        <p:guide pos="1382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8CD80-111D-4850-8C5D-FF647309EB67}" type="datetimeFigureOut">
              <a:rPr lang="en-US"/>
              <a:t>4/24/20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CE8C8E-325A-4E45-B6F4-D5F60D12F5B7}" type="slidenum">
              <a:rPr lang="en-US"/>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3686389" rtl="0" eaLnBrk="1" latinLnBrk="0" hangingPunct="1">
      <a:defRPr sz="4800" kern="1200">
        <a:solidFill>
          <a:schemeClr val="tx1"/>
        </a:solidFill>
        <a:latin typeface="+mn-lt"/>
        <a:ea typeface="+mn-ea"/>
        <a:cs typeface="+mn-cs"/>
      </a:defRPr>
    </a:lvl1pPr>
    <a:lvl2pPr marL="1843197" algn="l" defTabSz="3686389" rtl="0" eaLnBrk="1" latinLnBrk="0" hangingPunct="1">
      <a:defRPr sz="4800" kern="1200">
        <a:solidFill>
          <a:schemeClr val="tx1"/>
        </a:solidFill>
        <a:latin typeface="+mn-lt"/>
        <a:ea typeface="+mn-ea"/>
        <a:cs typeface="+mn-cs"/>
      </a:defRPr>
    </a:lvl2pPr>
    <a:lvl3pPr marL="3686389" algn="l" defTabSz="3686389" rtl="0" eaLnBrk="1" latinLnBrk="0" hangingPunct="1">
      <a:defRPr sz="4800" kern="1200">
        <a:solidFill>
          <a:schemeClr val="tx1"/>
        </a:solidFill>
        <a:latin typeface="+mn-lt"/>
        <a:ea typeface="+mn-ea"/>
        <a:cs typeface="+mn-cs"/>
      </a:defRPr>
    </a:lvl3pPr>
    <a:lvl4pPr marL="5529582" algn="l" defTabSz="3686389" rtl="0" eaLnBrk="1" latinLnBrk="0" hangingPunct="1">
      <a:defRPr sz="4800" kern="1200">
        <a:solidFill>
          <a:schemeClr val="tx1"/>
        </a:solidFill>
        <a:latin typeface="+mn-lt"/>
        <a:ea typeface="+mn-ea"/>
        <a:cs typeface="+mn-cs"/>
      </a:defRPr>
    </a:lvl4pPr>
    <a:lvl5pPr marL="7372778" algn="l" defTabSz="3686389" rtl="0" eaLnBrk="1" latinLnBrk="0" hangingPunct="1">
      <a:defRPr sz="4800" kern="1200">
        <a:solidFill>
          <a:schemeClr val="tx1"/>
        </a:solidFill>
        <a:latin typeface="+mn-lt"/>
        <a:ea typeface="+mn-ea"/>
        <a:cs typeface="+mn-cs"/>
      </a:defRPr>
    </a:lvl5pPr>
    <a:lvl6pPr marL="9215975" algn="l" defTabSz="3686389" rtl="0" eaLnBrk="1" latinLnBrk="0" hangingPunct="1">
      <a:defRPr sz="4800" kern="1200">
        <a:solidFill>
          <a:schemeClr val="tx1"/>
        </a:solidFill>
        <a:latin typeface="+mn-lt"/>
        <a:ea typeface="+mn-ea"/>
        <a:cs typeface="+mn-cs"/>
      </a:defRPr>
    </a:lvl6pPr>
    <a:lvl7pPr marL="11059167" algn="l" defTabSz="3686389" rtl="0" eaLnBrk="1" latinLnBrk="0" hangingPunct="1">
      <a:defRPr sz="4800" kern="1200">
        <a:solidFill>
          <a:schemeClr val="tx1"/>
        </a:solidFill>
        <a:latin typeface="+mn-lt"/>
        <a:ea typeface="+mn-ea"/>
        <a:cs typeface="+mn-cs"/>
      </a:defRPr>
    </a:lvl7pPr>
    <a:lvl8pPr marL="12902360" algn="l" defTabSz="3686389" rtl="0" eaLnBrk="1" latinLnBrk="0" hangingPunct="1">
      <a:defRPr sz="4800" kern="1200">
        <a:solidFill>
          <a:schemeClr val="tx1"/>
        </a:solidFill>
        <a:latin typeface="+mn-lt"/>
        <a:ea typeface="+mn-ea"/>
        <a:cs typeface="+mn-cs"/>
      </a:defRPr>
    </a:lvl8pPr>
    <a:lvl9pPr marL="14745556" algn="l" defTabSz="3686389" rtl="0" eaLnBrk="1" latinLnBrk="0" hangingPunct="1">
      <a:defRPr sz="4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5387342"/>
            <a:ext cx="32918400" cy="11460480"/>
          </a:xfrm>
        </p:spPr>
        <p:txBody>
          <a:bodyPr anchor="b"/>
          <a:lstStyle>
            <a:lvl1pPr algn="ctr">
              <a:defRPr sz="242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9700"/>
            </a:lvl1pPr>
            <a:lvl2pPr marL="1843197" indent="0" algn="ctr">
              <a:buNone/>
              <a:defRPr sz="8100"/>
            </a:lvl2pPr>
            <a:lvl3pPr marL="3686389" indent="0" algn="ctr">
              <a:buNone/>
              <a:defRPr sz="7300"/>
            </a:lvl3pPr>
            <a:lvl4pPr marL="5529582" indent="0" algn="ctr">
              <a:buNone/>
              <a:defRPr sz="6500"/>
            </a:lvl4pPr>
            <a:lvl5pPr marL="7372778" indent="0" algn="ctr">
              <a:buNone/>
              <a:defRPr sz="6500"/>
            </a:lvl5pPr>
            <a:lvl6pPr marL="9215975" indent="0" algn="ctr">
              <a:buNone/>
              <a:defRPr sz="6500"/>
            </a:lvl6pPr>
            <a:lvl7pPr marL="11059167" indent="0" algn="ctr">
              <a:buNone/>
              <a:defRPr sz="6500"/>
            </a:lvl7pPr>
            <a:lvl8pPr marL="12902360" indent="0" algn="ctr">
              <a:buNone/>
              <a:defRPr sz="6500"/>
            </a:lvl8pPr>
            <a:lvl9pPr marL="14745556" indent="0" algn="ctr">
              <a:buNone/>
              <a:defRPr sz="6500"/>
            </a:lvl9pPr>
          </a:lstStyle>
          <a:p>
            <a:r>
              <a:rPr lang="en-US"/>
              <a:t>Click to edit Master subtitle style</a:t>
            </a:r>
          </a:p>
        </p:txBody>
      </p:sp>
      <p:sp>
        <p:nvSpPr>
          <p:cNvPr id="4" name="Date Placeholder 3"/>
          <p:cNvSpPr>
            <a:spLocks noGrp="1"/>
          </p:cNvSpPr>
          <p:nvPr>
            <p:ph type="dt" sz="half" idx="10"/>
          </p:nvPr>
        </p:nvSpPr>
        <p:spPr/>
        <p:txBody>
          <a:bodyPr/>
          <a:lstStyle/>
          <a:p>
            <a:fld id="{DF5E2661-E68A-4489-BB0F-F0AB4DAD250B}" type="datetimeFigureOut">
              <a:rPr lang="en-US" smtClean="0"/>
              <a:t>4/24/20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5CD9D9-CF2F-4D63-8DE0-4167742E6D6B}" type="slidenum">
              <a:rPr lang="en-US" smtClean="0"/>
              <a:t>‹#›</a:t>
            </a:fld>
            <a:endParaRPr lang="en-US" dirty="0"/>
          </a:p>
        </p:txBody>
      </p:sp>
    </p:spTree>
    <p:extLst>
      <p:ext uri="{BB962C8B-B14F-4D97-AF65-F5344CB8AC3E}">
        <p14:creationId xmlns:p14="http://schemas.microsoft.com/office/powerpoint/2010/main" val="2804007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5E2661-E68A-4489-BB0F-F0AB4DAD250B}" type="datetimeFigureOut">
              <a:rPr lang="en-US" smtClean="0"/>
              <a:t>4/24/20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5CD9D9-CF2F-4D63-8DE0-4167742E6D6B}" type="slidenum">
              <a:rPr lang="en-US" smtClean="0"/>
              <a:t>‹#›</a:t>
            </a:fld>
            <a:endParaRPr lang="en-US" dirty="0"/>
          </a:p>
        </p:txBody>
      </p:sp>
    </p:spTree>
    <p:extLst>
      <p:ext uri="{BB962C8B-B14F-4D97-AF65-F5344CB8AC3E}">
        <p14:creationId xmlns:p14="http://schemas.microsoft.com/office/powerpoint/2010/main" val="123194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0"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0"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5E2661-E68A-4489-BB0F-F0AB4DAD250B}" type="datetimeFigureOut">
              <a:rPr lang="en-US" smtClean="0"/>
              <a:t>4/24/20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5CD9D9-CF2F-4D63-8DE0-4167742E6D6B}" type="slidenum">
              <a:rPr lang="en-US" smtClean="0"/>
              <a:t>‹#›</a:t>
            </a:fld>
            <a:endParaRPr lang="en-US" dirty="0"/>
          </a:p>
        </p:txBody>
      </p:sp>
    </p:spTree>
    <p:extLst>
      <p:ext uri="{BB962C8B-B14F-4D97-AF65-F5344CB8AC3E}">
        <p14:creationId xmlns:p14="http://schemas.microsoft.com/office/powerpoint/2010/main" val="2089021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5E2661-E68A-4489-BB0F-F0AB4DAD250B}" type="datetimeFigureOut">
              <a:rPr lang="en-US" smtClean="0"/>
              <a:t>4/24/20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5CD9D9-CF2F-4D63-8DE0-4167742E6D6B}" type="slidenum">
              <a:rPr lang="en-US" smtClean="0"/>
              <a:t>‹#›</a:t>
            </a:fld>
            <a:endParaRPr lang="en-US" dirty="0"/>
          </a:p>
        </p:txBody>
      </p:sp>
    </p:spTree>
    <p:extLst>
      <p:ext uri="{BB962C8B-B14F-4D97-AF65-F5344CB8AC3E}">
        <p14:creationId xmlns:p14="http://schemas.microsoft.com/office/powerpoint/2010/main" val="295266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0" y="8206759"/>
            <a:ext cx="37856160" cy="13693138"/>
          </a:xfrm>
        </p:spPr>
        <p:txBody>
          <a:bodyPr anchor="b"/>
          <a:lstStyle>
            <a:lvl1pPr>
              <a:defRPr sz="24200"/>
            </a:lvl1pPr>
          </a:lstStyle>
          <a:p>
            <a:r>
              <a:rPr lang="en-US"/>
              <a:t>Click to edit Master title style</a:t>
            </a:r>
          </a:p>
        </p:txBody>
      </p:sp>
      <p:sp>
        <p:nvSpPr>
          <p:cNvPr id="3" name="Text Placeholder 2"/>
          <p:cNvSpPr>
            <a:spLocks noGrp="1"/>
          </p:cNvSpPr>
          <p:nvPr>
            <p:ph type="body" idx="1"/>
          </p:nvPr>
        </p:nvSpPr>
        <p:spPr>
          <a:xfrm>
            <a:off x="2994660" y="22029439"/>
            <a:ext cx="37856160" cy="7200898"/>
          </a:xfrm>
        </p:spPr>
        <p:txBody>
          <a:bodyPr/>
          <a:lstStyle>
            <a:lvl1pPr marL="0" indent="0">
              <a:buNone/>
              <a:defRPr sz="9700">
                <a:solidFill>
                  <a:schemeClr val="tx1">
                    <a:tint val="75000"/>
                  </a:schemeClr>
                </a:solidFill>
              </a:defRPr>
            </a:lvl1pPr>
            <a:lvl2pPr marL="1843197" indent="0">
              <a:buNone/>
              <a:defRPr sz="8100">
                <a:solidFill>
                  <a:schemeClr val="tx1">
                    <a:tint val="75000"/>
                  </a:schemeClr>
                </a:solidFill>
              </a:defRPr>
            </a:lvl2pPr>
            <a:lvl3pPr marL="3686389" indent="0">
              <a:buNone/>
              <a:defRPr sz="7300">
                <a:solidFill>
                  <a:schemeClr val="tx1">
                    <a:tint val="75000"/>
                  </a:schemeClr>
                </a:solidFill>
              </a:defRPr>
            </a:lvl3pPr>
            <a:lvl4pPr marL="5529582" indent="0">
              <a:buNone/>
              <a:defRPr sz="6500">
                <a:solidFill>
                  <a:schemeClr val="tx1">
                    <a:tint val="75000"/>
                  </a:schemeClr>
                </a:solidFill>
              </a:defRPr>
            </a:lvl4pPr>
            <a:lvl5pPr marL="7372778" indent="0">
              <a:buNone/>
              <a:defRPr sz="6500">
                <a:solidFill>
                  <a:schemeClr val="tx1">
                    <a:tint val="75000"/>
                  </a:schemeClr>
                </a:solidFill>
              </a:defRPr>
            </a:lvl5pPr>
            <a:lvl6pPr marL="9215975" indent="0">
              <a:buNone/>
              <a:defRPr sz="6500">
                <a:solidFill>
                  <a:schemeClr val="tx1">
                    <a:tint val="75000"/>
                  </a:schemeClr>
                </a:solidFill>
              </a:defRPr>
            </a:lvl6pPr>
            <a:lvl7pPr marL="11059167" indent="0">
              <a:buNone/>
              <a:defRPr sz="6500">
                <a:solidFill>
                  <a:schemeClr val="tx1">
                    <a:tint val="75000"/>
                  </a:schemeClr>
                </a:solidFill>
              </a:defRPr>
            </a:lvl7pPr>
            <a:lvl8pPr marL="12902360" indent="0">
              <a:buNone/>
              <a:defRPr sz="6500">
                <a:solidFill>
                  <a:schemeClr val="tx1">
                    <a:tint val="75000"/>
                  </a:schemeClr>
                </a:solidFill>
              </a:defRPr>
            </a:lvl8pPr>
            <a:lvl9pPr marL="14745556" indent="0">
              <a:buNone/>
              <a:defRPr sz="6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5E2661-E68A-4489-BB0F-F0AB4DAD250B}" type="datetimeFigureOut">
              <a:rPr lang="en-US" smtClean="0"/>
              <a:t>4/24/20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5CD9D9-CF2F-4D63-8DE0-4167742E6D6B}" type="slidenum">
              <a:rPr lang="en-US" smtClean="0"/>
              <a:t>‹#›</a:t>
            </a:fld>
            <a:endParaRPr lang="en-US" dirty="0"/>
          </a:p>
        </p:txBody>
      </p:sp>
    </p:spTree>
    <p:extLst>
      <p:ext uri="{BB962C8B-B14F-4D97-AF65-F5344CB8AC3E}">
        <p14:creationId xmlns:p14="http://schemas.microsoft.com/office/powerpoint/2010/main" val="1891988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5E2661-E68A-4489-BB0F-F0AB4DAD250B}" type="datetimeFigureOut">
              <a:rPr lang="en-US" smtClean="0"/>
              <a:t>4/24/20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5CD9D9-CF2F-4D63-8DE0-4167742E6D6B}" type="slidenum">
              <a:rPr lang="en-US" smtClean="0"/>
              <a:t>‹#›</a:t>
            </a:fld>
            <a:endParaRPr lang="en-US" dirty="0"/>
          </a:p>
        </p:txBody>
      </p:sp>
    </p:spTree>
    <p:extLst>
      <p:ext uri="{BB962C8B-B14F-4D97-AF65-F5344CB8AC3E}">
        <p14:creationId xmlns:p14="http://schemas.microsoft.com/office/powerpoint/2010/main" val="3624071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9" y="8069582"/>
            <a:ext cx="18568033" cy="3954778"/>
          </a:xfrm>
        </p:spPr>
        <p:txBody>
          <a:bodyPr anchor="b"/>
          <a:lstStyle>
            <a:lvl1pPr marL="0" indent="0">
              <a:buNone/>
              <a:defRPr sz="9700" b="1"/>
            </a:lvl1pPr>
            <a:lvl2pPr marL="1843197" indent="0">
              <a:buNone/>
              <a:defRPr sz="8100" b="1"/>
            </a:lvl2pPr>
            <a:lvl3pPr marL="3686389" indent="0">
              <a:buNone/>
              <a:defRPr sz="7300" b="1"/>
            </a:lvl3pPr>
            <a:lvl4pPr marL="5529582" indent="0">
              <a:buNone/>
              <a:defRPr sz="6500" b="1"/>
            </a:lvl4pPr>
            <a:lvl5pPr marL="7372778" indent="0">
              <a:buNone/>
              <a:defRPr sz="6500" b="1"/>
            </a:lvl5pPr>
            <a:lvl6pPr marL="9215975" indent="0">
              <a:buNone/>
              <a:defRPr sz="6500" b="1"/>
            </a:lvl6pPr>
            <a:lvl7pPr marL="11059167" indent="0">
              <a:buNone/>
              <a:defRPr sz="6500" b="1"/>
            </a:lvl7pPr>
            <a:lvl8pPr marL="12902360" indent="0">
              <a:buNone/>
              <a:defRPr sz="6500" b="1"/>
            </a:lvl8pPr>
            <a:lvl9pPr marL="14745556" indent="0">
              <a:buNone/>
              <a:defRPr sz="6500" b="1"/>
            </a:lvl9pPr>
          </a:lstStyle>
          <a:p>
            <a:pPr lvl="0"/>
            <a:r>
              <a:rPr lang="en-US"/>
              <a:t>Edit Master text styles</a:t>
            </a:r>
          </a:p>
        </p:txBody>
      </p:sp>
      <p:sp>
        <p:nvSpPr>
          <p:cNvPr id="4" name="Content Placeholder 3"/>
          <p:cNvSpPr>
            <a:spLocks noGrp="1"/>
          </p:cNvSpPr>
          <p:nvPr>
            <p:ph sz="half" idx="2"/>
          </p:nvPr>
        </p:nvSpPr>
        <p:spPr>
          <a:xfrm>
            <a:off x="3023249" y="12024360"/>
            <a:ext cx="18568033"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4" y="8069582"/>
            <a:ext cx="18659477" cy="3954778"/>
          </a:xfrm>
        </p:spPr>
        <p:txBody>
          <a:bodyPr anchor="b"/>
          <a:lstStyle>
            <a:lvl1pPr marL="0" indent="0">
              <a:buNone/>
              <a:defRPr sz="9700" b="1"/>
            </a:lvl1pPr>
            <a:lvl2pPr marL="1843197" indent="0">
              <a:buNone/>
              <a:defRPr sz="8100" b="1"/>
            </a:lvl2pPr>
            <a:lvl3pPr marL="3686389" indent="0">
              <a:buNone/>
              <a:defRPr sz="7300" b="1"/>
            </a:lvl3pPr>
            <a:lvl4pPr marL="5529582" indent="0">
              <a:buNone/>
              <a:defRPr sz="6500" b="1"/>
            </a:lvl4pPr>
            <a:lvl5pPr marL="7372778" indent="0">
              <a:buNone/>
              <a:defRPr sz="6500" b="1"/>
            </a:lvl5pPr>
            <a:lvl6pPr marL="9215975" indent="0">
              <a:buNone/>
              <a:defRPr sz="6500" b="1"/>
            </a:lvl6pPr>
            <a:lvl7pPr marL="11059167" indent="0">
              <a:buNone/>
              <a:defRPr sz="6500" b="1"/>
            </a:lvl7pPr>
            <a:lvl8pPr marL="12902360" indent="0">
              <a:buNone/>
              <a:defRPr sz="6500" b="1"/>
            </a:lvl8pPr>
            <a:lvl9pPr marL="14745556" indent="0">
              <a:buNone/>
              <a:defRPr sz="6500" b="1"/>
            </a:lvl9pPr>
          </a:lstStyle>
          <a:p>
            <a:pPr lvl="0"/>
            <a:r>
              <a:rPr lang="en-US"/>
              <a:t>Edit Master text styles</a:t>
            </a:r>
          </a:p>
        </p:txBody>
      </p:sp>
      <p:sp>
        <p:nvSpPr>
          <p:cNvPr id="6" name="Content Placeholder 5"/>
          <p:cNvSpPr>
            <a:spLocks noGrp="1"/>
          </p:cNvSpPr>
          <p:nvPr>
            <p:ph sz="quarter" idx="4"/>
          </p:nvPr>
        </p:nvSpPr>
        <p:spPr>
          <a:xfrm>
            <a:off x="22219924"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5E2661-E68A-4489-BB0F-F0AB4DAD250B}" type="datetimeFigureOut">
              <a:rPr lang="en-US" smtClean="0"/>
              <a:t>4/24/20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5CD9D9-CF2F-4D63-8DE0-4167742E6D6B}" type="slidenum">
              <a:rPr lang="en-US" smtClean="0"/>
              <a:t>‹#›</a:t>
            </a:fld>
            <a:endParaRPr lang="en-US" dirty="0"/>
          </a:p>
        </p:txBody>
      </p:sp>
    </p:spTree>
    <p:extLst>
      <p:ext uri="{BB962C8B-B14F-4D97-AF65-F5344CB8AC3E}">
        <p14:creationId xmlns:p14="http://schemas.microsoft.com/office/powerpoint/2010/main" val="122210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5E2661-E68A-4489-BB0F-F0AB4DAD250B}" type="datetimeFigureOut">
              <a:rPr lang="en-US" smtClean="0"/>
              <a:t>4/24/20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5CD9D9-CF2F-4D63-8DE0-4167742E6D6B}" type="slidenum">
              <a:rPr lang="en-US" smtClean="0"/>
              <a:t>‹#›</a:t>
            </a:fld>
            <a:endParaRPr lang="en-US" dirty="0"/>
          </a:p>
        </p:txBody>
      </p:sp>
    </p:spTree>
    <p:extLst>
      <p:ext uri="{BB962C8B-B14F-4D97-AF65-F5344CB8AC3E}">
        <p14:creationId xmlns:p14="http://schemas.microsoft.com/office/powerpoint/2010/main" val="3013810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5E2661-E68A-4489-BB0F-F0AB4DAD250B}" type="datetimeFigureOut">
              <a:rPr lang="en-US" smtClean="0"/>
              <a:t>4/24/20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5CD9D9-CF2F-4D63-8DE0-4167742E6D6B}" type="slidenum">
              <a:rPr lang="en-US" smtClean="0"/>
              <a:t>‹#›</a:t>
            </a:fld>
            <a:endParaRPr lang="en-US" dirty="0"/>
          </a:p>
        </p:txBody>
      </p:sp>
    </p:spTree>
    <p:extLst>
      <p:ext uri="{BB962C8B-B14F-4D97-AF65-F5344CB8AC3E}">
        <p14:creationId xmlns:p14="http://schemas.microsoft.com/office/powerpoint/2010/main" val="904731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50" y="2194560"/>
            <a:ext cx="14156053" cy="7680960"/>
          </a:xfrm>
        </p:spPr>
        <p:txBody>
          <a:bodyPr anchor="b"/>
          <a:lstStyle>
            <a:lvl1pPr>
              <a:defRPr sz="12900"/>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12900"/>
            </a:lvl1pPr>
            <a:lvl2pPr>
              <a:defRPr sz="11300"/>
            </a:lvl2pPr>
            <a:lvl3pPr>
              <a:defRPr sz="9700"/>
            </a:lvl3pPr>
            <a:lvl4pPr>
              <a:defRPr sz="8100"/>
            </a:lvl4pPr>
            <a:lvl5pPr>
              <a:defRPr sz="8100"/>
            </a:lvl5pPr>
            <a:lvl6pPr>
              <a:defRPr sz="8100"/>
            </a:lvl6pPr>
            <a:lvl7pPr>
              <a:defRPr sz="8100"/>
            </a:lvl7pPr>
            <a:lvl8pPr>
              <a:defRPr sz="8100"/>
            </a:lvl8pPr>
            <a:lvl9pPr>
              <a:defRPr sz="8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50" y="9875520"/>
            <a:ext cx="14156053" cy="18295622"/>
          </a:xfrm>
        </p:spPr>
        <p:txBody>
          <a:bodyPr/>
          <a:lstStyle>
            <a:lvl1pPr marL="0" indent="0">
              <a:buNone/>
              <a:defRPr sz="6500"/>
            </a:lvl1pPr>
            <a:lvl2pPr marL="1843197" indent="0">
              <a:buNone/>
              <a:defRPr sz="5600"/>
            </a:lvl2pPr>
            <a:lvl3pPr marL="3686389" indent="0">
              <a:buNone/>
              <a:defRPr sz="4800"/>
            </a:lvl3pPr>
            <a:lvl4pPr marL="5529582" indent="0">
              <a:buNone/>
              <a:defRPr sz="4000"/>
            </a:lvl4pPr>
            <a:lvl5pPr marL="7372778" indent="0">
              <a:buNone/>
              <a:defRPr sz="4000"/>
            </a:lvl5pPr>
            <a:lvl6pPr marL="9215975" indent="0">
              <a:buNone/>
              <a:defRPr sz="4000"/>
            </a:lvl6pPr>
            <a:lvl7pPr marL="11059167" indent="0">
              <a:buNone/>
              <a:defRPr sz="4000"/>
            </a:lvl7pPr>
            <a:lvl8pPr marL="12902360" indent="0">
              <a:buNone/>
              <a:defRPr sz="4000"/>
            </a:lvl8pPr>
            <a:lvl9pPr marL="14745556" indent="0">
              <a:buNone/>
              <a:defRPr sz="4000"/>
            </a:lvl9pPr>
          </a:lstStyle>
          <a:p>
            <a:pPr lvl="0"/>
            <a:r>
              <a:rPr lang="en-US"/>
              <a:t>Edit Master text styles</a:t>
            </a:r>
          </a:p>
        </p:txBody>
      </p:sp>
      <p:sp>
        <p:nvSpPr>
          <p:cNvPr id="5" name="Date Placeholder 4"/>
          <p:cNvSpPr>
            <a:spLocks noGrp="1"/>
          </p:cNvSpPr>
          <p:nvPr>
            <p:ph type="dt" sz="half" idx="10"/>
          </p:nvPr>
        </p:nvSpPr>
        <p:spPr/>
        <p:txBody>
          <a:bodyPr/>
          <a:lstStyle/>
          <a:p>
            <a:fld id="{DF5E2661-E68A-4489-BB0F-F0AB4DAD250B}" type="datetimeFigureOut">
              <a:rPr lang="en-US" smtClean="0"/>
              <a:t>4/24/20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5CD9D9-CF2F-4D63-8DE0-4167742E6D6B}" type="slidenum">
              <a:rPr lang="en-US" smtClean="0"/>
              <a:t>‹#›</a:t>
            </a:fld>
            <a:endParaRPr lang="en-US" dirty="0"/>
          </a:p>
        </p:txBody>
      </p:sp>
    </p:spTree>
    <p:extLst>
      <p:ext uri="{BB962C8B-B14F-4D97-AF65-F5344CB8AC3E}">
        <p14:creationId xmlns:p14="http://schemas.microsoft.com/office/powerpoint/2010/main" val="56495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50" y="2194560"/>
            <a:ext cx="14156053" cy="7680960"/>
          </a:xfrm>
        </p:spPr>
        <p:txBody>
          <a:bodyPr anchor="b"/>
          <a:lstStyle>
            <a:lvl1pPr>
              <a:defRPr sz="12900"/>
            </a:lvl1pPr>
          </a:lstStyle>
          <a:p>
            <a:r>
              <a:rPr lang="en-US"/>
              <a:t>Click to edit Master title style</a:t>
            </a:r>
          </a:p>
        </p:txBody>
      </p:sp>
      <p:sp>
        <p:nvSpPr>
          <p:cNvPr id="3" name="Picture Placeholder 2"/>
          <p:cNvSpPr>
            <a:spLocks noGrp="1"/>
          </p:cNvSpPr>
          <p:nvPr>
            <p:ph type="pic" idx="1"/>
          </p:nvPr>
        </p:nvSpPr>
        <p:spPr>
          <a:xfrm>
            <a:off x="18659477" y="4739647"/>
            <a:ext cx="22219920" cy="23393400"/>
          </a:xfrm>
        </p:spPr>
        <p:txBody>
          <a:bodyPr/>
          <a:lstStyle>
            <a:lvl1pPr marL="0" indent="0">
              <a:buNone/>
              <a:defRPr sz="12900"/>
            </a:lvl1pPr>
            <a:lvl2pPr marL="1843197" indent="0">
              <a:buNone/>
              <a:defRPr sz="11300"/>
            </a:lvl2pPr>
            <a:lvl3pPr marL="3686389" indent="0">
              <a:buNone/>
              <a:defRPr sz="9700"/>
            </a:lvl3pPr>
            <a:lvl4pPr marL="5529582" indent="0">
              <a:buNone/>
              <a:defRPr sz="8100"/>
            </a:lvl4pPr>
            <a:lvl5pPr marL="7372778" indent="0">
              <a:buNone/>
              <a:defRPr sz="8100"/>
            </a:lvl5pPr>
            <a:lvl6pPr marL="9215975" indent="0">
              <a:buNone/>
              <a:defRPr sz="8100"/>
            </a:lvl6pPr>
            <a:lvl7pPr marL="11059167" indent="0">
              <a:buNone/>
              <a:defRPr sz="8100"/>
            </a:lvl7pPr>
            <a:lvl8pPr marL="12902360" indent="0">
              <a:buNone/>
              <a:defRPr sz="8100"/>
            </a:lvl8pPr>
            <a:lvl9pPr marL="14745556" indent="0">
              <a:buNone/>
              <a:defRPr sz="8100"/>
            </a:lvl9pPr>
          </a:lstStyle>
          <a:p>
            <a:endParaRPr lang="en-US" dirty="0"/>
          </a:p>
        </p:txBody>
      </p:sp>
      <p:sp>
        <p:nvSpPr>
          <p:cNvPr id="4" name="Text Placeholder 3"/>
          <p:cNvSpPr>
            <a:spLocks noGrp="1"/>
          </p:cNvSpPr>
          <p:nvPr>
            <p:ph type="body" sz="half" idx="2"/>
          </p:nvPr>
        </p:nvSpPr>
        <p:spPr>
          <a:xfrm>
            <a:off x="3023250" y="9875520"/>
            <a:ext cx="14156053" cy="18295622"/>
          </a:xfrm>
        </p:spPr>
        <p:txBody>
          <a:bodyPr/>
          <a:lstStyle>
            <a:lvl1pPr marL="0" indent="0">
              <a:buNone/>
              <a:defRPr sz="6500"/>
            </a:lvl1pPr>
            <a:lvl2pPr marL="1843197" indent="0">
              <a:buNone/>
              <a:defRPr sz="5600"/>
            </a:lvl2pPr>
            <a:lvl3pPr marL="3686389" indent="0">
              <a:buNone/>
              <a:defRPr sz="4800"/>
            </a:lvl3pPr>
            <a:lvl4pPr marL="5529582" indent="0">
              <a:buNone/>
              <a:defRPr sz="4000"/>
            </a:lvl4pPr>
            <a:lvl5pPr marL="7372778" indent="0">
              <a:buNone/>
              <a:defRPr sz="4000"/>
            </a:lvl5pPr>
            <a:lvl6pPr marL="9215975" indent="0">
              <a:buNone/>
              <a:defRPr sz="4000"/>
            </a:lvl6pPr>
            <a:lvl7pPr marL="11059167" indent="0">
              <a:buNone/>
              <a:defRPr sz="4000"/>
            </a:lvl7pPr>
            <a:lvl8pPr marL="12902360" indent="0">
              <a:buNone/>
              <a:defRPr sz="4000"/>
            </a:lvl8pPr>
            <a:lvl9pPr marL="14745556" indent="0">
              <a:buNone/>
              <a:defRPr sz="4000"/>
            </a:lvl9pPr>
          </a:lstStyle>
          <a:p>
            <a:pPr lvl="0"/>
            <a:r>
              <a:rPr lang="en-US"/>
              <a:t>Edit Master text styles</a:t>
            </a:r>
          </a:p>
        </p:txBody>
      </p:sp>
      <p:sp>
        <p:nvSpPr>
          <p:cNvPr id="5" name="Date Placeholder 4"/>
          <p:cNvSpPr>
            <a:spLocks noGrp="1"/>
          </p:cNvSpPr>
          <p:nvPr>
            <p:ph type="dt" sz="half" idx="10"/>
          </p:nvPr>
        </p:nvSpPr>
        <p:spPr/>
        <p:txBody>
          <a:bodyPr/>
          <a:lstStyle/>
          <a:p>
            <a:fld id="{DF5E2661-E68A-4489-BB0F-F0AB4DAD250B}" type="datetimeFigureOut">
              <a:rPr lang="en-US" smtClean="0"/>
              <a:t>4/24/20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5CD9D9-CF2F-4D63-8DE0-4167742E6D6B}" type="slidenum">
              <a:rPr lang="en-US" smtClean="0"/>
              <a:t>‹#›</a:t>
            </a:fld>
            <a:endParaRPr lang="en-US" dirty="0"/>
          </a:p>
        </p:txBody>
      </p:sp>
    </p:spTree>
    <p:extLst>
      <p:ext uri="{BB962C8B-B14F-4D97-AF65-F5344CB8AC3E}">
        <p14:creationId xmlns:p14="http://schemas.microsoft.com/office/powerpoint/2010/main" val="2895774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368638" tIns="184319" rIns="368638" bIns="184319"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368638" tIns="184319" rIns="368638" bIns="1843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92"/>
            <a:ext cx="9875520" cy="1752600"/>
          </a:xfrm>
          <a:prstGeom prst="rect">
            <a:avLst/>
          </a:prstGeom>
        </p:spPr>
        <p:txBody>
          <a:bodyPr vert="horz" lIns="368638" tIns="184319" rIns="368638" bIns="184319" rtlCol="0" anchor="ctr"/>
          <a:lstStyle>
            <a:lvl1pPr algn="l">
              <a:defRPr sz="4800">
                <a:solidFill>
                  <a:schemeClr val="tx1">
                    <a:tint val="75000"/>
                  </a:schemeClr>
                </a:solidFill>
              </a:defRPr>
            </a:lvl1pPr>
          </a:lstStyle>
          <a:p>
            <a:fld id="{DF5E2661-E68A-4489-BB0F-F0AB4DAD250B}" type="datetimeFigureOut">
              <a:rPr lang="en-US" smtClean="0"/>
              <a:t>4/24/20</a:t>
            </a:fld>
            <a:endParaRPr lang="en-US" dirty="0"/>
          </a:p>
        </p:txBody>
      </p:sp>
      <p:sp>
        <p:nvSpPr>
          <p:cNvPr id="5" name="Footer Placeholder 4"/>
          <p:cNvSpPr>
            <a:spLocks noGrp="1"/>
          </p:cNvSpPr>
          <p:nvPr>
            <p:ph type="ftr" sz="quarter" idx="3"/>
          </p:nvPr>
        </p:nvSpPr>
        <p:spPr>
          <a:xfrm>
            <a:off x="14538960" y="30510492"/>
            <a:ext cx="14813280" cy="1752600"/>
          </a:xfrm>
          <a:prstGeom prst="rect">
            <a:avLst/>
          </a:prstGeom>
        </p:spPr>
        <p:txBody>
          <a:bodyPr vert="horz" lIns="368638" tIns="184319" rIns="368638" bIns="184319" rtlCol="0" anchor="ctr"/>
          <a:lstStyle>
            <a:lvl1pPr algn="ctr">
              <a:defRPr sz="4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92"/>
            <a:ext cx="9875520" cy="1752600"/>
          </a:xfrm>
          <a:prstGeom prst="rect">
            <a:avLst/>
          </a:prstGeom>
        </p:spPr>
        <p:txBody>
          <a:bodyPr vert="horz" lIns="368638" tIns="184319" rIns="368638" bIns="184319" rtlCol="0" anchor="ctr"/>
          <a:lstStyle>
            <a:lvl1pPr algn="r">
              <a:defRPr sz="4800">
                <a:solidFill>
                  <a:schemeClr val="tx1">
                    <a:tint val="75000"/>
                  </a:schemeClr>
                </a:solidFill>
              </a:defRPr>
            </a:lvl1pPr>
          </a:lstStyle>
          <a:p>
            <a:fld id="{E95CD9D9-CF2F-4D63-8DE0-4167742E6D6B}" type="slidenum">
              <a:rPr lang="en-US" smtClean="0"/>
              <a:t>‹#›</a:t>
            </a:fld>
            <a:endParaRPr lang="en-US" dirty="0"/>
          </a:p>
        </p:txBody>
      </p:sp>
    </p:spTree>
    <p:extLst>
      <p:ext uri="{BB962C8B-B14F-4D97-AF65-F5344CB8AC3E}">
        <p14:creationId xmlns:p14="http://schemas.microsoft.com/office/powerpoint/2010/main" val="134844739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686389" rtl="0" eaLnBrk="1" latinLnBrk="0" hangingPunct="1">
        <a:lnSpc>
          <a:spcPct val="90000"/>
        </a:lnSpc>
        <a:spcBef>
          <a:spcPct val="0"/>
        </a:spcBef>
        <a:buNone/>
        <a:defRPr sz="17700" kern="1200">
          <a:solidFill>
            <a:schemeClr val="tx1"/>
          </a:solidFill>
          <a:latin typeface="+mj-lt"/>
          <a:ea typeface="+mj-ea"/>
          <a:cs typeface="+mj-cs"/>
        </a:defRPr>
      </a:lvl1pPr>
    </p:titleStyle>
    <p:bodyStyle>
      <a:lvl1pPr marL="921594" indent="-921594" algn="l" defTabSz="3686389" rtl="0" eaLnBrk="1" latinLnBrk="0" hangingPunct="1">
        <a:lnSpc>
          <a:spcPct val="90000"/>
        </a:lnSpc>
        <a:spcBef>
          <a:spcPts val="4032"/>
        </a:spcBef>
        <a:buFont typeface="Arial" panose="020B0604020202020204" pitchFamily="34" charset="0"/>
        <a:buChar char="•"/>
        <a:defRPr sz="11300" kern="1200">
          <a:solidFill>
            <a:schemeClr val="tx1"/>
          </a:solidFill>
          <a:latin typeface="+mn-lt"/>
          <a:ea typeface="+mn-ea"/>
          <a:cs typeface="+mn-cs"/>
        </a:defRPr>
      </a:lvl1pPr>
      <a:lvl2pPr marL="2764791" indent="-921594" algn="l" defTabSz="3686389" rtl="0" eaLnBrk="1" latinLnBrk="0" hangingPunct="1">
        <a:lnSpc>
          <a:spcPct val="90000"/>
        </a:lnSpc>
        <a:spcBef>
          <a:spcPts val="2016"/>
        </a:spcBef>
        <a:buFont typeface="Arial" panose="020B0604020202020204" pitchFamily="34" charset="0"/>
        <a:buChar char="•"/>
        <a:defRPr sz="9700" kern="1200">
          <a:solidFill>
            <a:schemeClr val="tx1"/>
          </a:solidFill>
          <a:latin typeface="+mn-lt"/>
          <a:ea typeface="+mn-ea"/>
          <a:cs typeface="+mn-cs"/>
        </a:defRPr>
      </a:lvl2pPr>
      <a:lvl3pPr marL="4607987" indent="-921594" algn="l" defTabSz="3686389" rtl="0" eaLnBrk="1" latinLnBrk="0" hangingPunct="1">
        <a:lnSpc>
          <a:spcPct val="90000"/>
        </a:lnSpc>
        <a:spcBef>
          <a:spcPts val="2016"/>
        </a:spcBef>
        <a:buFont typeface="Arial" panose="020B0604020202020204" pitchFamily="34" charset="0"/>
        <a:buChar char="•"/>
        <a:defRPr sz="8100" kern="1200">
          <a:solidFill>
            <a:schemeClr val="tx1"/>
          </a:solidFill>
          <a:latin typeface="+mn-lt"/>
          <a:ea typeface="+mn-ea"/>
          <a:cs typeface="+mn-cs"/>
        </a:defRPr>
      </a:lvl3pPr>
      <a:lvl4pPr marL="6451180" indent="-921594" algn="l" defTabSz="3686389" rtl="0" eaLnBrk="1" latinLnBrk="0" hangingPunct="1">
        <a:lnSpc>
          <a:spcPct val="90000"/>
        </a:lnSpc>
        <a:spcBef>
          <a:spcPts val="2016"/>
        </a:spcBef>
        <a:buFont typeface="Arial" panose="020B0604020202020204" pitchFamily="34" charset="0"/>
        <a:buChar char="•"/>
        <a:defRPr sz="7300" kern="1200">
          <a:solidFill>
            <a:schemeClr val="tx1"/>
          </a:solidFill>
          <a:latin typeface="+mn-lt"/>
          <a:ea typeface="+mn-ea"/>
          <a:cs typeface="+mn-cs"/>
        </a:defRPr>
      </a:lvl4pPr>
      <a:lvl5pPr marL="8294372" indent="-921594" algn="l" defTabSz="3686389" rtl="0" eaLnBrk="1" latinLnBrk="0" hangingPunct="1">
        <a:lnSpc>
          <a:spcPct val="90000"/>
        </a:lnSpc>
        <a:spcBef>
          <a:spcPts val="2016"/>
        </a:spcBef>
        <a:buFont typeface="Arial" panose="020B0604020202020204" pitchFamily="34" charset="0"/>
        <a:buChar char="•"/>
        <a:defRPr sz="7300" kern="1200">
          <a:solidFill>
            <a:schemeClr val="tx1"/>
          </a:solidFill>
          <a:latin typeface="+mn-lt"/>
          <a:ea typeface="+mn-ea"/>
          <a:cs typeface="+mn-cs"/>
        </a:defRPr>
      </a:lvl5pPr>
      <a:lvl6pPr marL="10137569" indent="-921594" algn="l" defTabSz="3686389" rtl="0" eaLnBrk="1" latinLnBrk="0" hangingPunct="1">
        <a:lnSpc>
          <a:spcPct val="90000"/>
        </a:lnSpc>
        <a:spcBef>
          <a:spcPts val="2016"/>
        </a:spcBef>
        <a:buFont typeface="Arial" panose="020B0604020202020204" pitchFamily="34" charset="0"/>
        <a:buChar char="•"/>
        <a:defRPr sz="7300" kern="1200">
          <a:solidFill>
            <a:schemeClr val="tx1"/>
          </a:solidFill>
          <a:latin typeface="+mn-lt"/>
          <a:ea typeface="+mn-ea"/>
          <a:cs typeface="+mn-cs"/>
        </a:defRPr>
      </a:lvl6pPr>
      <a:lvl7pPr marL="11980765" indent="-921594" algn="l" defTabSz="3686389" rtl="0" eaLnBrk="1" latinLnBrk="0" hangingPunct="1">
        <a:lnSpc>
          <a:spcPct val="90000"/>
        </a:lnSpc>
        <a:spcBef>
          <a:spcPts val="2016"/>
        </a:spcBef>
        <a:buFont typeface="Arial" panose="020B0604020202020204" pitchFamily="34" charset="0"/>
        <a:buChar char="•"/>
        <a:defRPr sz="7300" kern="1200">
          <a:solidFill>
            <a:schemeClr val="tx1"/>
          </a:solidFill>
          <a:latin typeface="+mn-lt"/>
          <a:ea typeface="+mn-ea"/>
          <a:cs typeface="+mn-cs"/>
        </a:defRPr>
      </a:lvl7pPr>
      <a:lvl8pPr marL="13823962" indent="-921594" algn="l" defTabSz="3686389" rtl="0" eaLnBrk="1" latinLnBrk="0" hangingPunct="1">
        <a:lnSpc>
          <a:spcPct val="90000"/>
        </a:lnSpc>
        <a:spcBef>
          <a:spcPts val="2016"/>
        </a:spcBef>
        <a:buFont typeface="Arial" panose="020B0604020202020204" pitchFamily="34" charset="0"/>
        <a:buChar char="•"/>
        <a:defRPr sz="7300" kern="1200">
          <a:solidFill>
            <a:schemeClr val="tx1"/>
          </a:solidFill>
          <a:latin typeface="+mn-lt"/>
          <a:ea typeface="+mn-ea"/>
          <a:cs typeface="+mn-cs"/>
        </a:defRPr>
      </a:lvl8pPr>
      <a:lvl9pPr marL="15667150" indent="-921594" algn="l" defTabSz="3686389" rtl="0" eaLnBrk="1" latinLnBrk="0" hangingPunct="1">
        <a:lnSpc>
          <a:spcPct val="90000"/>
        </a:lnSpc>
        <a:spcBef>
          <a:spcPts val="2016"/>
        </a:spcBef>
        <a:buFont typeface="Arial" panose="020B0604020202020204" pitchFamily="34" charset="0"/>
        <a:buChar char="•"/>
        <a:defRPr sz="7300" kern="1200">
          <a:solidFill>
            <a:schemeClr val="tx1"/>
          </a:solidFill>
          <a:latin typeface="+mn-lt"/>
          <a:ea typeface="+mn-ea"/>
          <a:cs typeface="+mn-cs"/>
        </a:defRPr>
      </a:lvl9pPr>
    </p:bodyStyle>
    <p:otherStyle>
      <a:defPPr>
        <a:defRPr lang="en-US"/>
      </a:defPPr>
      <a:lvl1pPr marL="0" algn="l" defTabSz="3686389" rtl="0" eaLnBrk="1" latinLnBrk="0" hangingPunct="1">
        <a:defRPr sz="7300" kern="1200">
          <a:solidFill>
            <a:schemeClr val="tx1"/>
          </a:solidFill>
          <a:latin typeface="+mn-lt"/>
          <a:ea typeface="+mn-ea"/>
          <a:cs typeface="+mn-cs"/>
        </a:defRPr>
      </a:lvl1pPr>
      <a:lvl2pPr marL="1843197" algn="l" defTabSz="3686389" rtl="0" eaLnBrk="1" latinLnBrk="0" hangingPunct="1">
        <a:defRPr sz="7300" kern="1200">
          <a:solidFill>
            <a:schemeClr val="tx1"/>
          </a:solidFill>
          <a:latin typeface="+mn-lt"/>
          <a:ea typeface="+mn-ea"/>
          <a:cs typeface="+mn-cs"/>
        </a:defRPr>
      </a:lvl2pPr>
      <a:lvl3pPr marL="3686389" algn="l" defTabSz="3686389" rtl="0" eaLnBrk="1" latinLnBrk="0" hangingPunct="1">
        <a:defRPr sz="7300" kern="1200">
          <a:solidFill>
            <a:schemeClr val="tx1"/>
          </a:solidFill>
          <a:latin typeface="+mn-lt"/>
          <a:ea typeface="+mn-ea"/>
          <a:cs typeface="+mn-cs"/>
        </a:defRPr>
      </a:lvl3pPr>
      <a:lvl4pPr marL="5529582" algn="l" defTabSz="3686389" rtl="0" eaLnBrk="1" latinLnBrk="0" hangingPunct="1">
        <a:defRPr sz="7300" kern="1200">
          <a:solidFill>
            <a:schemeClr val="tx1"/>
          </a:solidFill>
          <a:latin typeface="+mn-lt"/>
          <a:ea typeface="+mn-ea"/>
          <a:cs typeface="+mn-cs"/>
        </a:defRPr>
      </a:lvl4pPr>
      <a:lvl5pPr marL="7372778" algn="l" defTabSz="3686389" rtl="0" eaLnBrk="1" latinLnBrk="0" hangingPunct="1">
        <a:defRPr sz="7300" kern="1200">
          <a:solidFill>
            <a:schemeClr val="tx1"/>
          </a:solidFill>
          <a:latin typeface="+mn-lt"/>
          <a:ea typeface="+mn-ea"/>
          <a:cs typeface="+mn-cs"/>
        </a:defRPr>
      </a:lvl5pPr>
      <a:lvl6pPr marL="9215975" algn="l" defTabSz="3686389" rtl="0" eaLnBrk="1" latinLnBrk="0" hangingPunct="1">
        <a:defRPr sz="7300" kern="1200">
          <a:solidFill>
            <a:schemeClr val="tx1"/>
          </a:solidFill>
          <a:latin typeface="+mn-lt"/>
          <a:ea typeface="+mn-ea"/>
          <a:cs typeface="+mn-cs"/>
        </a:defRPr>
      </a:lvl6pPr>
      <a:lvl7pPr marL="11059167" algn="l" defTabSz="3686389" rtl="0" eaLnBrk="1" latinLnBrk="0" hangingPunct="1">
        <a:defRPr sz="7300" kern="1200">
          <a:solidFill>
            <a:schemeClr val="tx1"/>
          </a:solidFill>
          <a:latin typeface="+mn-lt"/>
          <a:ea typeface="+mn-ea"/>
          <a:cs typeface="+mn-cs"/>
        </a:defRPr>
      </a:lvl7pPr>
      <a:lvl8pPr marL="12902360" algn="l" defTabSz="3686389" rtl="0" eaLnBrk="1" latinLnBrk="0" hangingPunct="1">
        <a:defRPr sz="7300" kern="1200">
          <a:solidFill>
            <a:schemeClr val="tx1"/>
          </a:solidFill>
          <a:latin typeface="+mn-lt"/>
          <a:ea typeface="+mn-ea"/>
          <a:cs typeface="+mn-cs"/>
        </a:defRPr>
      </a:lvl8pPr>
      <a:lvl9pPr marL="14745556" algn="l" defTabSz="3686389" rtl="0" eaLnBrk="1" latinLnBrk="0" hangingPunct="1">
        <a:defRPr sz="7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77830" y="562708"/>
            <a:ext cx="42537884" cy="2050444"/>
          </a:xfrm>
          <a:prstGeom prst="rect">
            <a:avLst/>
          </a:prstGeom>
          <a:solidFill>
            <a:schemeClr val="tx2">
              <a:alpha val="75000"/>
            </a:schemeClr>
          </a:solidFill>
        </p:spPr>
        <p:txBody>
          <a:bodyPr wrap="square" lIns="368662" tIns="184331" rIns="368662" bIns="184331" rtlCol="0" anchor="t">
            <a:noAutofit/>
          </a:bodyPr>
          <a:lstStyle/>
          <a:p>
            <a:pPr algn="ctr"/>
            <a:r>
              <a:rPr lang="en-US" sz="4800" dirty="0">
                <a:solidFill>
                  <a:schemeClr val="bg1"/>
                </a:solidFill>
              </a:rPr>
              <a:t>The Valuation of Computer Generated or Enhanced Art</a:t>
            </a:r>
          </a:p>
          <a:p>
            <a:pPr algn="ctr"/>
            <a:r>
              <a:rPr lang="en-US" sz="3600" dirty="0">
                <a:solidFill>
                  <a:schemeClr val="bg1"/>
                </a:solidFill>
              </a:rPr>
              <a:t>Jeremy Walts </a:t>
            </a:r>
          </a:p>
          <a:p>
            <a:pPr algn="ctr"/>
            <a:r>
              <a:rPr lang="en-US" sz="3600" dirty="0">
                <a:solidFill>
                  <a:schemeClr val="bg1"/>
                </a:solidFill>
              </a:rPr>
              <a:t>State University of New York - Potsdam</a:t>
            </a:r>
          </a:p>
        </p:txBody>
      </p:sp>
      <p:sp>
        <p:nvSpPr>
          <p:cNvPr id="9" name="TextBox 8"/>
          <p:cNvSpPr txBox="1"/>
          <p:nvPr/>
        </p:nvSpPr>
        <p:spPr>
          <a:xfrm>
            <a:off x="877830" y="3251200"/>
            <a:ext cx="42391584" cy="28886444"/>
          </a:xfrm>
          <a:prstGeom prst="rect">
            <a:avLst/>
          </a:prstGeom>
          <a:solidFill>
            <a:schemeClr val="tx1">
              <a:alpha val="75000"/>
            </a:schemeClr>
          </a:solidFill>
        </p:spPr>
        <p:txBody>
          <a:bodyPr wrap="square" lIns="368638" tIns="184319" rIns="368638" bIns="184319" numCol="2" spcCol="914400" rtlCol="0" anchor="t">
            <a:normAutofit fontScale="47500" lnSpcReduction="20000"/>
          </a:bodyPr>
          <a:lstStyle/>
          <a:p>
            <a:pPr algn="ctr"/>
            <a:endParaRPr lang="en-US" sz="4000" dirty="0">
              <a:solidFill>
                <a:schemeClr val="bg1"/>
              </a:solidFill>
              <a:cs typeface="Times New Roman" panose="02020603050405020304" pitchFamily="18" charset="0"/>
            </a:endParaRPr>
          </a:p>
          <a:p>
            <a:pPr algn="ctr"/>
            <a:r>
              <a:rPr lang="en-US" sz="8400" b="1" dirty="0">
                <a:solidFill>
                  <a:schemeClr val="bg1"/>
                </a:solidFill>
              </a:rPr>
              <a:t>Introduction</a:t>
            </a:r>
          </a:p>
          <a:p>
            <a:endParaRPr lang="en-US" sz="7600" dirty="0">
              <a:solidFill>
                <a:schemeClr val="bg1"/>
              </a:solidFill>
            </a:endParaRPr>
          </a:p>
          <a:p>
            <a:r>
              <a:rPr lang="en-US" sz="7600" dirty="0">
                <a:solidFill>
                  <a:schemeClr val="bg1"/>
                </a:solidFill>
              </a:rPr>
              <a:t>When we assign value to an art object, what is it that we are actually valuing? Two dominant factors are the creative performance and (magical) contagion – the perceived passing of an artist’s creative essence into the piece (Newman &amp; Bloom, 2012). </a:t>
            </a:r>
          </a:p>
          <a:p>
            <a:r>
              <a:rPr lang="en-US" sz="7600" dirty="0">
                <a:solidFill>
                  <a:schemeClr val="bg1"/>
                </a:solidFill>
              </a:rPr>
              <a:t>Prior research has suggested that we devalue computer-assisted or generated art (Chamberlain et al., 2018). </a:t>
            </a:r>
          </a:p>
          <a:p>
            <a:r>
              <a:rPr lang="en-US" sz="7600" dirty="0">
                <a:solidFill>
                  <a:schemeClr val="bg1"/>
                </a:solidFill>
              </a:rPr>
              <a:t>The current studies examine performance and contagion in the context of computer art. </a:t>
            </a:r>
          </a:p>
          <a:p>
            <a:endParaRPr lang="en-US" sz="7600" b="1" dirty="0">
              <a:solidFill>
                <a:schemeClr val="bg1"/>
              </a:solidFill>
            </a:endParaRPr>
          </a:p>
          <a:p>
            <a:pPr algn="ctr"/>
            <a:r>
              <a:rPr lang="en-US" sz="8400" b="1" dirty="0">
                <a:solidFill>
                  <a:schemeClr val="bg1"/>
                </a:solidFill>
              </a:rPr>
              <a:t>Method</a:t>
            </a:r>
          </a:p>
          <a:p>
            <a:r>
              <a:rPr lang="en-US" sz="7600" b="1" dirty="0">
                <a:solidFill>
                  <a:schemeClr val="bg1"/>
                </a:solidFill>
              </a:rPr>
              <a:t>Participants</a:t>
            </a:r>
            <a:endParaRPr lang="en-US" sz="7600" dirty="0">
              <a:solidFill>
                <a:schemeClr val="bg1"/>
              </a:solidFill>
            </a:endParaRPr>
          </a:p>
          <a:p>
            <a:r>
              <a:rPr lang="en-US" sz="7600" dirty="0">
                <a:solidFill>
                  <a:schemeClr val="bg1"/>
                </a:solidFill>
              </a:rPr>
              <a:t>State University of New York – Potsdam (</a:t>
            </a:r>
            <a:r>
              <a:rPr lang="en-US" sz="7600" i="1" dirty="0">
                <a:solidFill>
                  <a:schemeClr val="bg1"/>
                </a:solidFill>
              </a:rPr>
              <a:t>n</a:t>
            </a:r>
            <a:r>
              <a:rPr lang="en-US" sz="7600" dirty="0">
                <a:solidFill>
                  <a:schemeClr val="bg1"/>
                </a:solidFill>
              </a:rPr>
              <a:t> = 104).  </a:t>
            </a:r>
          </a:p>
          <a:p>
            <a:endParaRPr lang="en-US" sz="7600" b="1" dirty="0">
              <a:solidFill>
                <a:schemeClr val="bg1"/>
              </a:solidFill>
            </a:endParaRPr>
          </a:p>
          <a:p>
            <a:pPr algn="ctr"/>
            <a:r>
              <a:rPr lang="en-US" sz="8400" b="1" dirty="0">
                <a:solidFill>
                  <a:schemeClr val="bg1"/>
                </a:solidFill>
              </a:rPr>
              <a:t>Study One</a:t>
            </a:r>
            <a:endParaRPr lang="en-US" sz="8400" dirty="0">
              <a:solidFill>
                <a:schemeClr val="bg1"/>
              </a:solidFill>
            </a:endParaRPr>
          </a:p>
          <a:p>
            <a:endParaRPr lang="en-US" sz="7600" dirty="0">
              <a:solidFill>
                <a:schemeClr val="bg1"/>
              </a:solidFill>
            </a:endParaRPr>
          </a:p>
          <a:p>
            <a:r>
              <a:rPr lang="en-US" sz="7600" b="1" dirty="0">
                <a:solidFill>
                  <a:schemeClr val="bg1"/>
                </a:solidFill>
              </a:rPr>
              <a:t>Narrative:</a:t>
            </a:r>
            <a:r>
              <a:rPr lang="en-US" sz="7600" dirty="0">
                <a:solidFill>
                  <a:schemeClr val="bg1"/>
                </a:solidFill>
              </a:rPr>
              <a:t> There is a special exhibit opening at a museum titled “Celebrating Technique.”  It will feature the work of a single skilled artist who was commissioned a substantial amount of money to create landscape pieces using three different techniques. The museum professionals agree that although the techniques are different the skill and effort needed to create each piece is equivalent and the curators have valued them at $1500 each. These pieces will be auctioned upon exhibit closing. </a:t>
            </a:r>
          </a:p>
          <a:p>
            <a:r>
              <a:rPr lang="en-US" sz="7600" dirty="0">
                <a:solidFill>
                  <a:schemeClr val="bg1"/>
                </a:solidFill>
              </a:rPr>
              <a:t>One of the landscapes…</a:t>
            </a:r>
          </a:p>
          <a:p>
            <a:endParaRPr lang="en-US" sz="7600" dirty="0">
              <a:solidFill>
                <a:schemeClr val="bg1"/>
              </a:solidFill>
            </a:endParaRPr>
          </a:p>
          <a:p>
            <a:r>
              <a:rPr lang="en-US" sz="7600" dirty="0">
                <a:solidFill>
                  <a:schemeClr val="bg1"/>
                </a:solidFill>
              </a:rPr>
              <a:t>SCENARIO 1: HANDS</a:t>
            </a:r>
          </a:p>
          <a:p>
            <a:r>
              <a:rPr lang="en-US" sz="7600" dirty="0">
                <a:solidFill>
                  <a:schemeClr val="bg1"/>
                </a:solidFill>
              </a:rPr>
              <a:t>… was made using a technique called smudging... Using their hands – fingertips and thumbs, they can purposefully smudge those lines with a significant amount of rubbing...  </a:t>
            </a:r>
          </a:p>
          <a:p>
            <a:r>
              <a:rPr lang="en-US" sz="7600" dirty="0">
                <a:solidFill>
                  <a:schemeClr val="bg1"/>
                </a:solidFill>
              </a:rPr>
              <a:t> </a:t>
            </a:r>
          </a:p>
          <a:p>
            <a:r>
              <a:rPr lang="en-US" sz="7600" dirty="0">
                <a:solidFill>
                  <a:schemeClr val="bg1"/>
                </a:solidFill>
              </a:rPr>
              <a:t>SCENARIO 2: PAINTBRUSH</a:t>
            </a:r>
          </a:p>
          <a:p>
            <a:r>
              <a:rPr lang="en-US" sz="7600" dirty="0">
                <a:solidFill>
                  <a:schemeClr val="bg1"/>
                </a:solidFill>
              </a:rPr>
              <a:t>…was created using oil on canvas and was painted with the use of different shaped paint brushes…The artist uses a technique called Gradient Blending which allows them to purposefully smudge the lines with a significant amount of rubbing using a Filbert Brush...</a:t>
            </a:r>
          </a:p>
          <a:p>
            <a:r>
              <a:rPr lang="en-US" sz="7600" dirty="0">
                <a:solidFill>
                  <a:schemeClr val="bg1"/>
                </a:solidFill>
              </a:rPr>
              <a:t> </a:t>
            </a:r>
          </a:p>
          <a:p>
            <a:r>
              <a:rPr lang="en-US" sz="7600" dirty="0">
                <a:solidFill>
                  <a:schemeClr val="bg1"/>
                </a:solidFill>
              </a:rPr>
              <a:t>SCENARIO 3: DIGITAL</a:t>
            </a:r>
          </a:p>
          <a:p>
            <a:r>
              <a:rPr lang="en-US" sz="7600" dirty="0">
                <a:solidFill>
                  <a:schemeClr val="bg1"/>
                </a:solidFill>
              </a:rPr>
              <a:t>…was created using a tablet and a pen. Here, an artist can use a stylus on touch-sensitive screen... The artist.. selection of a smudge tool. They can then select multiple settings for the desired gradient of shading and can smudge the lines by guiding the smudge tool/the stylus over the colors...</a:t>
            </a:r>
          </a:p>
          <a:p>
            <a:endParaRPr lang="en-US" sz="7600" dirty="0">
              <a:solidFill>
                <a:schemeClr val="bg1"/>
              </a:solidFill>
            </a:endParaRPr>
          </a:p>
          <a:p>
            <a:r>
              <a:rPr lang="en-US" sz="7600" dirty="0">
                <a:solidFill>
                  <a:schemeClr val="bg1"/>
                </a:solidFill>
              </a:rPr>
              <a:t>Dependent Variable:</a:t>
            </a:r>
          </a:p>
          <a:p>
            <a:r>
              <a:rPr lang="en-US" sz="7600" dirty="0">
                <a:solidFill>
                  <a:schemeClr val="bg1"/>
                </a:solidFill>
              </a:rPr>
              <a:t>How much do you think this item will go for at auction? </a:t>
            </a:r>
          </a:p>
          <a:p>
            <a:r>
              <a:rPr lang="en-US" sz="7600" dirty="0">
                <a:solidFill>
                  <a:schemeClr val="bg1"/>
                </a:solidFill>
              </a:rPr>
              <a:t>Please rate the value on a scale of 1 to 9 (1 = a lot less than $1,500, 5 = about $1500, and 9 = a lot more than $1500)</a:t>
            </a:r>
          </a:p>
          <a:p>
            <a:endParaRPr lang="en-US" sz="7600" dirty="0">
              <a:solidFill>
                <a:schemeClr val="bg1"/>
              </a:solidFill>
            </a:endParaRPr>
          </a:p>
          <a:p>
            <a:pPr algn="ctr"/>
            <a:r>
              <a:rPr lang="en-US" sz="7600" dirty="0">
                <a:solidFill>
                  <a:schemeClr val="bg1"/>
                </a:solidFill>
              </a:rPr>
              <a:t> </a:t>
            </a:r>
            <a:r>
              <a:rPr lang="en-US" sz="8400" b="1" dirty="0">
                <a:solidFill>
                  <a:schemeClr val="bg1"/>
                </a:solidFill>
              </a:rPr>
              <a:t>Results and Discussion</a:t>
            </a:r>
          </a:p>
          <a:p>
            <a:pPr algn="ctr"/>
            <a:endParaRPr lang="en-US" sz="7600" dirty="0">
              <a:solidFill>
                <a:schemeClr val="bg1"/>
              </a:solidFill>
            </a:endParaRPr>
          </a:p>
          <a:p>
            <a:r>
              <a:rPr lang="en-US" sz="7600" dirty="0">
                <a:solidFill>
                  <a:schemeClr val="bg1"/>
                </a:solidFill>
              </a:rPr>
              <a:t>Tool Type (Hands, Paintbrush, Digital Pen) as the independent variable and Valuation as the dependent variable. One way ANOVA, </a:t>
            </a:r>
            <a:r>
              <a:rPr lang="en-US" sz="7600" i="1" dirty="0">
                <a:solidFill>
                  <a:schemeClr val="bg1"/>
                </a:solidFill>
              </a:rPr>
              <a:t>F</a:t>
            </a:r>
            <a:r>
              <a:rPr lang="en-US" sz="7600" dirty="0">
                <a:solidFill>
                  <a:schemeClr val="bg1"/>
                </a:solidFill>
              </a:rPr>
              <a:t> (2, 91) = .93, </a:t>
            </a:r>
            <a:r>
              <a:rPr lang="en-US" sz="7600" i="1" dirty="0">
                <a:solidFill>
                  <a:schemeClr val="bg1"/>
                </a:solidFill>
              </a:rPr>
              <a:t>p</a:t>
            </a:r>
            <a:r>
              <a:rPr lang="en-US" sz="7600" dirty="0">
                <a:solidFill>
                  <a:schemeClr val="bg1"/>
                </a:solidFill>
              </a:rPr>
              <a:t> &gt; .05 (</a:t>
            </a:r>
            <a:r>
              <a:rPr lang="en-US" sz="7600" dirty="0" err="1">
                <a:solidFill>
                  <a:schemeClr val="bg1"/>
                </a:solidFill>
              </a:rPr>
              <a:t>n.s</a:t>
            </a:r>
            <a:r>
              <a:rPr lang="en-US" sz="7600" dirty="0">
                <a:solidFill>
                  <a:schemeClr val="bg1"/>
                </a:solidFill>
              </a:rPr>
              <a:t>.)</a:t>
            </a:r>
          </a:p>
          <a:p>
            <a:r>
              <a:rPr lang="en-US" sz="7600" dirty="0">
                <a:solidFill>
                  <a:schemeClr val="bg1"/>
                </a:solidFill>
              </a:rPr>
              <a:t>Hands: </a:t>
            </a:r>
            <a:r>
              <a:rPr lang="en-US" sz="7600" i="1" dirty="0">
                <a:solidFill>
                  <a:schemeClr val="bg1"/>
                </a:solidFill>
              </a:rPr>
              <a:t>M</a:t>
            </a:r>
            <a:r>
              <a:rPr lang="en-US" sz="7600" dirty="0">
                <a:solidFill>
                  <a:schemeClr val="bg1"/>
                </a:solidFill>
              </a:rPr>
              <a:t> = 5.27, </a:t>
            </a:r>
            <a:r>
              <a:rPr lang="en-US" sz="7600" i="1" dirty="0">
                <a:solidFill>
                  <a:schemeClr val="bg1"/>
                </a:solidFill>
              </a:rPr>
              <a:t>SD</a:t>
            </a:r>
            <a:r>
              <a:rPr lang="en-US" sz="7600" dirty="0">
                <a:solidFill>
                  <a:schemeClr val="bg1"/>
                </a:solidFill>
              </a:rPr>
              <a:t> = 1; Bush: </a:t>
            </a:r>
            <a:r>
              <a:rPr lang="en-US" sz="7600" i="1" dirty="0">
                <a:solidFill>
                  <a:schemeClr val="bg1"/>
                </a:solidFill>
              </a:rPr>
              <a:t>M</a:t>
            </a:r>
            <a:r>
              <a:rPr lang="en-US" sz="7600" dirty="0">
                <a:solidFill>
                  <a:schemeClr val="bg1"/>
                </a:solidFill>
              </a:rPr>
              <a:t> = 5.34, </a:t>
            </a:r>
            <a:r>
              <a:rPr lang="en-US" sz="7600" i="1" dirty="0">
                <a:solidFill>
                  <a:schemeClr val="bg1"/>
                </a:solidFill>
              </a:rPr>
              <a:t>SD</a:t>
            </a:r>
            <a:r>
              <a:rPr lang="en-US" sz="7600" dirty="0">
                <a:solidFill>
                  <a:schemeClr val="bg1"/>
                </a:solidFill>
              </a:rPr>
              <a:t> = 1.75; Digital Pen: </a:t>
            </a:r>
            <a:r>
              <a:rPr lang="en-US" sz="7600" i="1" dirty="0">
                <a:solidFill>
                  <a:schemeClr val="bg1"/>
                </a:solidFill>
              </a:rPr>
              <a:t>M</a:t>
            </a:r>
            <a:r>
              <a:rPr lang="en-US" sz="7600" dirty="0">
                <a:solidFill>
                  <a:schemeClr val="bg1"/>
                </a:solidFill>
              </a:rPr>
              <a:t> = 4.76, </a:t>
            </a:r>
            <a:r>
              <a:rPr lang="en-US" sz="7600" i="1" dirty="0">
                <a:solidFill>
                  <a:schemeClr val="bg1"/>
                </a:solidFill>
              </a:rPr>
              <a:t>SD</a:t>
            </a:r>
            <a:r>
              <a:rPr lang="en-US" sz="7600" dirty="0">
                <a:solidFill>
                  <a:schemeClr val="bg1"/>
                </a:solidFill>
              </a:rPr>
              <a:t> = 2 </a:t>
            </a:r>
          </a:p>
          <a:p>
            <a:endParaRPr lang="en-US" sz="7600" dirty="0">
              <a:solidFill>
                <a:schemeClr val="bg1"/>
              </a:solidFill>
            </a:endParaRPr>
          </a:p>
          <a:p>
            <a:r>
              <a:rPr lang="en-US" sz="7600" dirty="0">
                <a:solidFill>
                  <a:schemeClr val="bg1"/>
                </a:solidFill>
              </a:rPr>
              <a:t>The non-significant results could indicate that these tools are all perceived as extensions of the creator and therefore the level of contagion in all three categories is similar. </a:t>
            </a:r>
          </a:p>
          <a:p>
            <a:pPr algn="ctr"/>
            <a:endParaRPr lang="en-US" sz="7500" dirty="0">
              <a:solidFill>
                <a:schemeClr val="bg1"/>
              </a:solidFill>
            </a:endParaRPr>
          </a:p>
          <a:p>
            <a:pPr algn="ctr"/>
            <a:endParaRPr lang="en-US" sz="8400" b="1" dirty="0">
              <a:solidFill>
                <a:schemeClr val="bg1"/>
              </a:solidFill>
            </a:endParaRPr>
          </a:p>
          <a:p>
            <a:pPr algn="ctr"/>
            <a:r>
              <a:rPr lang="en-US" sz="8400" b="1" dirty="0">
                <a:solidFill>
                  <a:schemeClr val="bg1"/>
                </a:solidFill>
              </a:rPr>
              <a:t>Study 2 </a:t>
            </a:r>
          </a:p>
          <a:p>
            <a:pPr algn="ctr"/>
            <a:endParaRPr lang="en-US" sz="6500" dirty="0">
              <a:solidFill>
                <a:schemeClr val="bg1"/>
              </a:solidFill>
            </a:endParaRPr>
          </a:p>
          <a:p>
            <a:r>
              <a:rPr lang="en-US" sz="7600" dirty="0">
                <a:solidFill>
                  <a:schemeClr val="bg1"/>
                </a:solidFill>
              </a:rPr>
              <a:t>In an attempt to disambiguate contagion from the creative performance, we conducted a study where in all three conditions what is being valued is a reproduction of an original, but that reproduction was created using tools of differing materials; naturals vs. plastics, a woodcut or a 3D printer. For the 3D printer conditions we made the creative performance explicit or implicit. </a:t>
            </a:r>
          </a:p>
          <a:p>
            <a:endParaRPr lang="en-US" sz="6500" b="1" dirty="0">
              <a:solidFill>
                <a:schemeClr val="bg1"/>
              </a:solidFill>
            </a:endParaRPr>
          </a:p>
          <a:p>
            <a:pPr algn="ctr"/>
            <a:r>
              <a:rPr lang="en-US" sz="8400" b="1" dirty="0">
                <a:solidFill>
                  <a:schemeClr val="bg1"/>
                </a:solidFill>
              </a:rPr>
              <a:t>Method</a:t>
            </a:r>
          </a:p>
          <a:p>
            <a:pPr algn="ctr"/>
            <a:endParaRPr lang="en-US" sz="6500" dirty="0">
              <a:solidFill>
                <a:schemeClr val="bg1"/>
              </a:solidFill>
            </a:endParaRPr>
          </a:p>
          <a:p>
            <a:r>
              <a:rPr lang="en-US" sz="7600" b="1" dirty="0">
                <a:solidFill>
                  <a:schemeClr val="bg1"/>
                </a:solidFill>
              </a:rPr>
              <a:t>Narrative: </a:t>
            </a:r>
            <a:r>
              <a:rPr lang="en-US" sz="7600" dirty="0">
                <a:solidFill>
                  <a:schemeClr val="bg1"/>
                </a:solidFill>
              </a:rPr>
              <a:t>In order to preserve our culture a museum was awarded a small grant to replicate some of its artwork. One of the pieces to be replicated is an illustration by an artist renowned in the area the museum is located. The original is valued by the museum at $7000. A proposal was submitted to replicate the painting via...The creation of the… and the piece will take approximately 9 months of work to complete. </a:t>
            </a:r>
          </a:p>
          <a:p>
            <a:r>
              <a:rPr lang="en-US" sz="6500" dirty="0">
                <a:solidFill>
                  <a:schemeClr val="bg1"/>
                </a:solidFill>
              </a:rPr>
              <a:t> </a:t>
            </a:r>
          </a:p>
          <a:p>
            <a:endParaRPr lang="en-US" sz="7600" dirty="0">
              <a:solidFill>
                <a:schemeClr val="bg1"/>
              </a:solidFill>
            </a:endParaRPr>
          </a:p>
          <a:p>
            <a:r>
              <a:rPr lang="en-US" sz="7600" dirty="0">
                <a:solidFill>
                  <a:schemeClr val="bg1"/>
                </a:solidFill>
              </a:rPr>
              <a:t>SCENARIO 1: Natural Materials/Woodcut</a:t>
            </a:r>
          </a:p>
          <a:p>
            <a:r>
              <a:rPr lang="en-US" sz="7600" dirty="0">
                <a:solidFill>
                  <a:schemeClr val="bg1"/>
                </a:solidFill>
              </a:rPr>
              <a:t>Woodcutting is an artistic technique where an artist dutifully and meticulously etches into a piece of wood, such that only certain parts of the wood, when covered with ink, will touch a medium (in this case, canvas). Then, the woodcut is pressed into the canvas, or vice versa, while covered with ink, in order to leave the print. </a:t>
            </a:r>
          </a:p>
          <a:p>
            <a:r>
              <a:rPr lang="en-US" sz="7600" dirty="0">
                <a:solidFill>
                  <a:schemeClr val="bg1"/>
                </a:solidFill>
              </a:rPr>
              <a:t> </a:t>
            </a:r>
          </a:p>
          <a:p>
            <a:r>
              <a:rPr lang="en-US" sz="7600" dirty="0">
                <a:solidFill>
                  <a:schemeClr val="bg1"/>
                </a:solidFill>
              </a:rPr>
              <a:t>SCENARIO 2: Plastics/Digital w/out explicit creativity</a:t>
            </a:r>
          </a:p>
          <a:p>
            <a:r>
              <a:rPr lang="en-US" sz="7600" dirty="0">
                <a:solidFill>
                  <a:schemeClr val="bg1"/>
                </a:solidFill>
              </a:rPr>
              <a:t>A 3-D printer is a machine that uses a mechanical arm to draw or paint a print on some medium (in this case, canvas)… </a:t>
            </a:r>
          </a:p>
          <a:p>
            <a:r>
              <a:rPr lang="en-US" sz="7600" dirty="0">
                <a:solidFill>
                  <a:schemeClr val="bg1"/>
                </a:solidFill>
              </a:rPr>
              <a:t> </a:t>
            </a:r>
          </a:p>
          <a:p>
            <a:r>
              <a:rPr lang="en-US" sz="7600" dirty="0">
                <a:solidFill>
                  <a:schemeClr val="bg1"/>
                </a:solidFill>
              </a:rPr>
              <a:t>SCENARIO 3: Plastics/Digital w/explicit creativity</a:t>
            </a:r>
          </a:p>
          <a:p>
            <a:r>
              <a:rPr lang="en-US" sz="7600" dirty="0">
                <a:solidFill>
                  <a:schemeClr val="bg1"/>
                </a:solidFill>
              </a:rPr>
              <a:t>A 3-D printer is a machine that uses a mechanical arm to draw or paint a print on some medium (in this case, canvas). The artisan will have to create the technology that can recognize and copy this specific illustration, as an adequate program did not exist already. </a:t>
            </a:r>
          </a:p>
          <a:p>
            <a:endParaRPr lang="en-US" sz="6500" dirty="0">
              <a:solidFill>
                <a:schemeClr val="bg1"/>
              </a:solidFill>
            </a:endParaRPr>
          </a:p>
          <a:p>
            <a:r>
              <a:rPr lang="en-US" sz="7600" dirty="0">
                <a:solidFill>
                  <a:schemeClr val="bg1"/>
                </a:solidFill>
              </a:rPr>
              <a:t>Dependent variables:</a:t>
            </a:r>
          </a:p>
          <a:p>
            <a:r>
              <a:rPr lang="en-US" sz="7600" dirty="0">
                <a:solidFill>
                  <a:schemeClr val="bg1"/>
                </a:solidFill>
              </a:rPr>
              <a:t>How much do you think the reproduction is worth? Please rate the value on a scale of 1 to 7 (1 = a lot less than the original, 2 = somewhat less than the original, 3 = slightly less than the original, 4 = about the same as the original, 5 = slightly more than the original, 6 = somewhat more than the original, 7 = much more than the original)</a:t>
            </a:r>
          </a:p>
          <a:p>
            <a:endParaRPr lang="en-US" sz="7600" dirty="0">
              <a:solidFill>
                <a:schemeClr val="bg1"/>
              </a:solidFill>
            </a:endParaRPr>
          </a:p>
          <a:p>
            <a:r>
              <a:rPr lang="en-US" sz="7600" dirty="0">
                <a:solidFill>
                  <a:schemeClr val="bg1"/>
                </a:solidFill>
              </a:rPr>
              <a:t>How creative is this technique?</a:t>
            </a:r>
          </a:p>
          <a:p>
            <a:r>
              <a:rPr lang="en-US" sz="7600" dirty="0">
                <a:solidFill>
                  <a:schemeClr val="bg1"/>
                </a:solidFill>
              </a:rPr>
              <a:t>Please rate the perceived creativity on a scale of 0 to 8 (0 = none at all, 8 = extremely)</a:t>
            </a:r>
          </a:p>
          <a:p>
            <a:r>
              <a:rPr lang="en-US" sz="7600" dirty="0">
                <a:solidFill>
                  <a:schemeClr val="bg1"/>
                </a:solidFill>
              </a:rPr>
              <a:t> </a:t>
            </a:r>
            <a:endParaRPr lang="en-US" sz="7600" b="1" dirty="0">
              <a:solidFill>
                <a:schemeClr val="bg1"/>
              </a:solidFill>
            </a:endParaRPr>
          </a:p>
          <a:p>
            <a:pPr algn="ctr"/>
            <a:r>
              <a:rPr lang="en-US" sz="8400" b="1" dirty="0">
                <a:solidFill>
                  <a:schemeClr val="bg1"/>
                </a:solidFill>
              </a:rPr>
              <a:t>Results and Discussion</a:t>
            </a:r>
          </a:p>
          <a:p>
            <a:pPr algn="ctr"/>
            <a:endParaRPr lang="en-US" sz="8400" dirty="0">
              <a:solidFill>
                <a:schemeClr val="bg1"/>
              </a:solidFill>
            </a:endParaRPr>
          </a:p>
          <a:p>
            <a:r>
              <a:rPr lang="en-US" sz="7600" dirty="0">
                <a:solidFill>
                  <a:schemeClr val="bg1"/>
                </a:solidFill>
              </a:rPr>
              <a:t>IV: Scenario; DV: Value; Woodcut: </a:t>
            </a:r>
            <a:r>
              <a:rPr lang="en-US" sz="7600" i="1" dirty="0">
                <a:solidFill>
                  <a:schemeClr val="bg1"/>
                </a:solidFill>
              </a:rPr>
              <a:t>M</a:t>
            </a:r>
            <a:r>
              <a:rPr lang="en-US" sz="7600" dirty="0">
                <a:solidFill>
                  <a:schemeClr val="bg1"/>
                </a:solidFill>
              </a:rPr>
              <a:t> = 4.74, </a:t>
            </a:r>
            <a:r>
              <a:rPr lang="en-US" sz="7600" i="1" dirty="0">
                <a:solidFill>
                  <a:schemeClr val="bg1"/>
                </a:solidFill>
              </a:rPr>
              <a:t>SD</a:t>
            </a:r>
            <a:r>
              <a:rPr lang="en-US" sz="7600" dirty="0">
                <a:solidFill>
                  <a:schemeClr val="bg1"/>
                </a:solidFill>
              </a:rPr>
              <a:t> = 2.05; Digital w/o creativity: </a:t>
            </a:r>
            <a:r>
              <a:rPr lang="en-US" sz="7600" i="1" dirty="0">
                <a:solidFill>
                  <a:schemeClr val="bg1"/>
                </a:solidFill>
              </a:rPr>
              <a:t>M</a:t>
            </a:r>
            <a:r>
              <a:rPr lang="en-US" sz="7600" dirty="0">
                <a:solidFill>
                  <a:schemeClr val="bg1"/>
                </a:solidFill>
              </a:rPr>
              <a:t> = 4.13, </a:t>
            </a:r>
            <a:r>
              <a:rPr lang="en-US" sz="7600" i="1" dirty="0">
                <a:solidFill>
                  <a:schemeClr val="bg1"/>
                </a:solidFill>
              </a:rPr>
              <a:t>SD</a:t>
            </a:r>
            <a:r>
              <a:rPr lang="en-US" sz="7600" dirty="0">
                <a:solidFill>
                  <a:schemeClr val="bg1"/>
                </a:solidFill>
              </a:rPr>
              <a:t> = 2.14; Digital w explicit creativity: </a:t>
            </a:r>
            <a:r>
              <a:rPr lang="en-US" sz="7600" i="1" dirty="0">
                <a:solidFill>
                  <a:schemeClr val="bg1"/>
                </a:solidFill>
              </a:rPr>
              <a:t>M</a:t>
            </a:r>
            <a:r>
              <a:rPr lang="en-US" sz="7600" dirty="0">
                <a:solidFill>
                  <a:schemeClr val="bg1"/>
                </a:solidFill>
              </a:rPr>
              <a:t> = 3.94, </a:t>
            </a:r>
            <a:r>
              <a:rPr lang="en-US" sz="7600" i="1" dirty="0">
                <a:solidFill>
                  <a:schemeClr val="bg1"/>
                </a:solidFill>
              </a:rPr>
              <a:t>SD</a:t>
            </a:r>
            <a:r>
              <a:rPr lang="en-US" sz="7600" dirty="0">
                <a:solidFill>
                  <a:schemeClr val="bg1"/>
                </a:solidFill>
              </a:rPr>
              <a:t> = 1.97; </a:t>
            </a:r>
            <a:r>
              <a:rPr lang="en-US" sz="7600" i="1" dirty="0">
                <a:solidFill>
                  <a:schemeClr val="bg1"/>
                </a:solidFill>
              </a:rPr>
              <a:t>F </a:t>
            </a:r>
            <a:r>
              <a:rPr lang="en-US" sz="7600" dirty="0">
                <a:solidFill>
                  <a:schemeClr val="bg1"/>
                </a:solidFill>
              </a:rPr>
              <a:t>(2, 98) = 1.45, </a:t>
            </a:r>
            <a:r>
              <a:rPr lang="en-US" sz="7600" i="1" dirty="0">
                <a:solidFill>
                  <a:schemeClr val="bg1"/>
                </a:solidFill>
              </a:rPr>
              <a:t>p</a:t>
            </a:r>
            <a:r>
              <a:rPr lang="en-US" sz="7600" dirty="0">
                <a:solidFill>
                  <a:schemeClr val="bg1"/>
                </a:solidFill>
              </a:rPr>
              <a:t> &gt; .05 (</a:t>
            </a:r>
            <a:r>
              <a:rPr lang="en-US" sz="7600" dirty="0" err="1">
                <a:solidFill>
                  <a:schemeClr val="bg1"/>
                </a:solidFill>
              </a:rPr>
              <a:t>n.s</a:t>
            </a:r>
            <a:r>
              <a:rPr lang="en-US" sz="7600" dirty="0">
                <a:solidFill>
                  <a:schemeClr val="bg1"/>
                </a:solidFill>
              </a:rPr>
              <a:t>.)</a:t>
            </a:r>
          </a:p>
          <a:p>
            <a:endParaRPr lang="en-US" sz="7600" dirty="0">
              <a:solidFill>
                <a:schemeClr val="bg1"/>
              </a:solidFill>
            </a:endParaRPr>
          </a:p>
          <a:p>
            <a:r>
              <a:rPr lang="en-US" sz="7600" dirty="0">
                <a:solidFill>
                  <a:schemeClr val="bg1"/>
                </a:solidFill>
              </a:rPr>
              <a:t>IV: Scenario; DV: Creativity; Woodcut: </a:t>
            </a:r>
            <a:r>
              <a:rPr lang="en-US" sz="7600" i="1" dirty="0">
                <a:solidFill>
                  <a:schemeClr val="bg1"/>
                </a:solidFill>
              </a:rPr>
              <a:t>M</a:t>
            </a:r>
            <a:r>
              <a:rPr lang="en-US" sz="7600" dirty="0">
                <a:solidFill>
                  <a:schemeClr val="bg1"/>
                </a:solidFill>
              </a:rPr>
              <a:t> = 4.26, </a:t>
            </a:r>
            <a:r>
              <a:rPr lang="en-US" sz="7600" i="1" dirty="0">
                <a:solidFill>
                  <a:schemeClr val="bg1"/>
                </a:solidFill>
              </a:rPr>
              <a:t>SD</a:t>
            </a:r>
            <a:r>
              <a:rPr lang="en-US" sz="7600" dirty="0">
                <a:solidFill>
                  <a:schemeClr val="bg1"/>
                </a:solidFill>
              </a:rPr>
              <a:t> = 2.38; Digital w/o creativity: </a:t>
            </a:r>
            <a:r>
              <a:rPr lang="en-US" sz="7600" i="1" dirty="0">
                <a:solidFill>
                  <a:schemeClr val="bg1"/>
                </a:solidFill>
              </a:rPr>
              <a:t>M</a:t>
            </a:r>
            <a:r>
              <a:rPr lang="en-US" sz="7600" dirty="0">
                <a:solidFill>
                  <a:schemeClr val="bg1"/>
                </a:solidFill>
              </a:rPr>
              <a:t> = 4.17, </a:t>
            </a:r>
            <a:r>
              <a:rPr lang="en-US" sz="7600" i="1" dirty="0">
                <a:solidFill>
                  <a:schemeClr val="bg1"/>
                </a:solidFill>
              </a:rPr>
              <a:t>SD</a:t>
            </a:r>
            <a:r>
              <a:rPr lang="en-US" sz="7600" dirty="0">
                <a:solidFill>
                  <a:schemeClr val="bg1"/>
                </a:solidFill>
              </a:rPr>
              <a:t> = 2.18; Digital w explicit creativity: </a:t>
            </a:r>
            <a:r>
              <a:rPr lang="en-US" sz="7600" i="1" dirty="0">
                <a:solidFill>
                  <a:schemeClr val="bg1"/>
                </a:solidFill>
              </a:rPr>
              <a:t>M</a:t>
            </a:r>
            <a:r>
              <a:rPr lang="en-US" sz="7600" dirty="0">
                <a:solidFill>
                  <a:schemeClr val="bg1"/>
                </a:solidFill>
              </a:rPr>
              <a:t> = 4.87, </a:t>
            </a:r>
            <a:r>
              <a:rPr lang="en-US" sz="7600" i="1" dirty="0">
                <a:solidFill>
                  <a:schemeClr val="bg1"/>
                </a:solidFill>
              </a:rPr>
              <a:t>SD</a:t>
            </a:r>
            <a:r>
              <a:rPr lang="en-US" sz="7600" dirty="0">
                <a:solidFill>
                  <a:schemeClr val="bg1"/>
                </a:solidFill>
              </a:rPr>
              <a:t> = 2.24;</a:t>
            </a:r>
            <a:r>
              <a:rPr lang="en-US" sz="7600" i="1" dirty="0">
                <a:solidFill>
                  <a:schemeClr val="bg1"/>
                </a:solidFill>
              </a:rPr>
              <a:t> F </a:t>
            </a:r>
            <a:r>
              <a:rPr lang="en-US" sz="7600" dirty="0">
                <a:solidFill>
                  <a:schemeClr val="bg1"/>
                </a:solidFill>
              </a:rPr>
              <a:t>(2, 98) = 9,751, </a:t>
            </a:r>
            <a:r>
              <a:rPr lang="en-US" sz="7600" i="1" dirty="0">
                <a:solidFill>
                  <a:schemeClr val="bg1"/>
                </a:solidFill>
              </a:rPr>
              <a:t>p</a:t>
            </a:r>
            <a:r>
              <a:rPr lang="en-US" sz="7600" dirty="0">
                <a:solidFill>
                  <a:schemeClr val="bg1"/>
                </a:solidFill>
              </a:rPr>
              <a:t> &lt; .001 (creativity predicts value, </a:t>
            </a:r>
            <a:r>
              <a:rPr lang="en-US" sz="7600" i="1" dirty="0">
                <a:solidFill>
                  <a:schemeClr val="bg1"/>
                </a:solidFill>
              </a:rPr>
              <a:t>p </a:t>
            </a:r>
            <a:r>
              <a:rPr lang="en-US" sz="7600" dirty="0">
                <a:solidFill>
                  <a:schemeClr val="bg1"/>
                </a:solidFill>
              </a:rPr>
              <a:t>&lt; .001</a:t>
            </a:r>
            <a:r>
              <a:rPr lang="en-US" sz="7600" i="1" dirty="0">
                <a:solidFill>
                  <a:schemeClr val="bg1"/>
                </a:solidFill>
              </a:rPr>
              <a:t>; R</a:t>
            </a:r>
            <a:r>
              <a:rPr lang="en-US" sz="7600" i="1" baseline="30000" dirty="0">
                <a:solidFill>
                  <a:schemeClr val="bg1"/>
                </a:solidFill>
              </a:rPr>
              <a:t>2</a:t>
            </a:r>
            <a:r>
              <a:rPr lang="en-US" sz="7600" i="1" dirty="0">
                <a:solidFill>
                  <a:schemeClr val="bg1"/>
                </a:solidFill>
              </a:rPr>
              <a:t> </a:t>
            </a:r>
            <a:r>
              <a:rPr lang="en-US" sz="7600" dirty="0">
                <a:solidFill>
                  <a:schemeClr val="bg1"/>
                </a:solidFill>
              </a:rPr>
              <a:t>= .15). </a:t>
            </a:r>
          </a:p>
          <a:p>
            <a:endParaRPr lang="en-US" sz="7600" dirty="0">
              <a:solidFill>
                <a:schemeClr val="bg1"/>
              </a:solidFill>
            </a:endParaRPr>
          </a:p>
          <a:p>
            <a:r>
              <a:rPr lang="en-US" sz="7600" dirty="0">
                <a:solidFill>
                  <a:schemeClr val="bg1"/>
                </a:solidFill>
              </a:rPr>
              <a:t>The Woodcut was rated as more creative when creativity was not and when it was made explicit (both </a:t>
            </a:r>
            <a:r>
              <a:rPr lang="en-US" sz="7600" i="1" dirty="0">
                <a:solidFill>
                  <a:schemeClr val="bg1"/>
                </a:solidFill>
              </a:rPr>
              <a:t>p’s </a:t>
            </a:r>
            <a:r>
              <a:rPr lang="en-US" sz="7600" dirty="0">
                <a:solidFill>
                  <a:schemeClr val="bg1"/>
                </a:solidFill>
              </a:rPr>
              <a:t>&lt; .01) in the 3D printing conditions, neither printing condition differed from the other. </a:t>
            </a:r>
          </a:p>
          <a:p>
            <a:r>
              <a:rPr lang="en-US" sz="7600" dirty="0">
                <a:solidFill>
                  <a:schemeClr val="bg1"/>
                </a:solidFill>
              </a:rPr>
              <a:t>It is possible individual place higher valuation on artistic creativity than technological creativity – different kind of creative performances. </a:t>
            </a:r>
          </a:p>
          <a:p>
            <a:endParaRPr lang="en-US" sz="7600" dirty="0">
              <a:solidFill>
                <a:schemeClr val="bg1"/>
              </a:solidFill>
            </a:endParaRPr>
          </a:p>
          <a:p>
            <a:r>
              <a:rPr lang="en-US" sz="7600" dirty="0">
                <a:solidFill>
                  <a:schemeClr val="bg1"/>
                </a:solidFill>
              </a:rPr>
              <a:t>3D printing conditions were combined into a single condition – Plastics and thereby increasing power, we found a marginally significant result for Valuation, </a:t>
            </a:r>
            <a:r>
              <a:rPr lang="en-US" sz="7600" i="1" dirty="0">
                <a:solidFill>
                  <a:schemeClr val="bg1"/>
                </a:solidFill>
              </a:rPr>
              <a:t>p </a:t>
            </a:r>
            <a:r>
              <a:rPr lang="en-US" sz="7600" dirty="0">
                <a:solidFill>
                  <a:schemeClr val="bg1"/>
                </a:solidFill>
              </a:rPr>
              <a:t>= .98. (Natural Materials: </a:t>
            </a:r>
            <a:r>
              <a:rPr lang="en-US" sz="7600" i="1" dirty="0">
                <a:solidFill>
                  <a:schemeClr val="bg1"/>
                </a:solidFill>
              </a:rPr>
              <a:t>M</a:t>
            </a:r>
            <a:r>
              <a:rPr lang="en-US" sz="7600" dirty="0">
                <a:solidFill>
                  <a:schemeClr val="bg1"/>
                </a:solidFill>
              </a:rPr>
              <a:t> = 4.74; Plastics </a:t>
            </a:r>
            <a:r>
              <a:rPr lang="en-US" sz="7600" i="1" dirty="0">
                <a:solidFill>
                  <a:schemeClr val="bg1"/>
                </a:solidFill>
              </a:rPr>
              <a:t>M</a:t>
            </a:r>
            <a:r>
              <a:rPr lang="en-US" sz="7600" dirty="0">
                <a:solidFill>
                  <a:schemeClr val="bg1"/>
                </a:solidFill>
              </a:rPr>
              <a:t> = 4.03). </a:t>
            </a:r>
          </a:p>
          <a:p>
            <a:endParaRPr lang="en-US" sz="7600" dirty="0">
              <a:solidFill>
                <a:schemeClr val="bg1"/>
              </a:solidFill>
            </a:endParaRPr>
          </a:p>
          <a:p>
            <a:r>
              <a:rPr lang="en-US" sz="7600" dirty="0">
                <a:solidFill>
                  <a:schemeClr val="bg1"/>
                </a:solidFill>
              </a:rPr>
              <a:t>The marginally significant result for Valuation could reflect contagion. Woodcuts may be valued more because of the amount of direct contact the artist has with the tool - artisan handles woodcut which touches reproduction, whereas the artisan creates software and a digital arm touches object. </a:t>
            </a:r>
            <a:endParaRPr lang="en-US" sz="6500" dirty="0">
              <a:solidFill>
                <a:schemeClr val="bg1"/>
              </a:solidFill>
            </a:endParaRPr>
          </a:p>
          <a:p>
            <a:endParaRPr lang="en-US" sz="6500" dirty="0">
              <a:solidFill>
                <a:schemeClr val="bg1"/>
              </a:solidFill>
            </a:endParaRPr>
          </a:p>
          <a:p>
            <a:endParaRPr lang="en-US" sz="7600" b="1" dirty="0">
              <a:solidFill>
                <a:schemeClr val="bg1"/>
              </a:solidFill>
            </a:endParaRPr>
          </a:p>
          <a:p>
            <a:endParaRPr lang="en-US" sz="7600" b="1" dirty="0">
              <a:solidFill>
                <a:schemeClr val="bg1"/>
              </a:solidFill>
            </a:endParaRPr>
          </a:p>
          <a:p>
            <a:endParaRPr lang="en-US" sz="7600" b="1" dirty="0">
              <a:solidFill>
                <a:schemeClr val="bg1"/>
              </a:solidFill>
            </a:endParaRPr>
          </a:p>
          <a:p>
            <a:endParaRPr lang="en-US" sz="7600" b="1" dirty="0">
              <a:solidFill>
                <a:schemeClr val="bg1"/>
              </a:solidFill>
            </a:endParaRPr>
          </a:p>
          <a:p>
            <a:endParaRPr lang="en-US" sz="7600" b="1" dirty="0">
              <a:solidFill>
                <a:schemeClr val="bg1"/>
              </a:solidFill>
            </a:endParaRPr>
          </a:p>
          <a:p>
            <a:endParaRPr lang="en-US" sz="7600" b="1" dirty="0">
              <a:solidFill>
                <a:schemeClr val="bg1"/>
              </a:solidFill>
            </a:endParaRPr>
          </a:p>
          <a:p>
            <a:endParaRPr lang="en-US" sz="7600" b="1" dirty="0">
              <a:solidFill>
                <a:schemeClr val="bg1"/>
              </a:solidFill>
            </a:endParaRPr>
          </a:p>
          <a:p>
            <a:endParaRPr lang="en-US" sz="7600" b="1" dirty="0">
              <a:solidFill>
                <a:schemeClr val="bg1"/>
              </a:solidFill>
            </a:endParaRPr>
          </a:p>
          <a:p>
            <a:endParaRPr lang="en-US" sz="7600" b="1" dirty="0">
              <a:solidFill>
                <a:schemeClr val="bg1"/>
              </a:solidFill>
            </a:endParaRPr>
          </a:p>
          <a:p>
            <a:endParaRPr lang="en-US" sz="7600" b="1" dirty="0">
              <a:solidFill>
                <a:schemeClr val="bg1"/>
              </a:solidFill>
            </a:endParaRPr>
          </a:p>
          <a:p>
            <a:endParaRPr lang="en-US" sz="8400" b="1" dirty="0">
              <a:solidFill>
                <a:schemeClr val="bg1"/>
              </a:solidFill>
            </a:endParaRPr>
          </a:p>
          <a:p>
            <a:r>
              <a:rPr lang="en-US" sz="8400" b="1" dirty="0">
                <a:solidFill>
                  <a:schemeClr val="bg1"/>
                </a:solidFill>
              </a:rPr>
              <a:t>Future Research:</a:t>
            </a:r>
          </a:p>
          <a:p>
            <a:endParaRPr lang="en-US" sz="7600" dirty="0">
              <a:solidFill>
                <a:schemeClr val="bg1"/>
              </a:solidFill>
            </a:endParaRPr>
          </a:p>
          <a:p>
            <a:r>
              <a:rPr lang="en-US" sz="7600" dirty="0">
                <a:solidFill>
                  <a:schemeClr val="bg1"/>
                </a:solidFill>
              </a:rPr>
              <a:t>Performance: Value Different Types of Creative Performance – Technological vs Artistic</a:t>
            </a:r>
          </a:p>
          <a:p>
            <a:r>
              <a:rPr lang="en-US" sz="7600" dirty="0">
                <a:solidFill>
                  <a:schemeClr val="bg1"/>
                </a:solidFill>
              </a:rPr>
              <a:t>Contagion: Explore Contagion further by varying length of time an artist applies tools to an object directly</a:t>
            </a:r>
          </a:p>
          <a:p>
            <a:r>
              <a:rPr lang="en-US" sz="7600" dirty="0">
                <a:solidFill>
                  <a:schemeClr val="bg1"/>
                </a:solidFill>
              </a:rPr>
              <a:t> </a:t>
            </a:r>
          </a:p>
          <a:p>
            <a:endParaRPr lang="en-US" sz="5100" dirty="0">
              <a:solidFill>
                <a:schemeClr val="bg1"/>
              </a:solidFill>
            </a:endParaRPr>
          </a:p>
          <a:p>
            <a:endParaRPr lang="en-US" sz="5100" dirty="0">
              <a:solidFill>
                <a:schemeClr val="bg1"/>
              </a:solidFill>
            </a:endParaRPr>
          </a:p>
          <a:p>
            <a:r>
              <a:rPr lang="en-US" sz="5100" b="1" dirty="0">
                <a:solidFill>
                  <a:schemeClr val="bg1"/>
                </a:solidFill>
              </a:rPr>
              <a:t>References:</a:t>
            </a:r>
          </a:p>
          <a:p>
            <a:r>
              <a:rPr lang="en-US" sz="5100" dirty="0">
                <a:solidFill>
                  <a:schemeClr val="bg1"/>
                </a:solidFill>
              </a:rPr>
              <a:t>Chamberlain, R., Mullin, C., </a:t>
            </a:r>
            <a:r>
              <a:rPr lang="en-US" sz="5100" dirty="0" err="1">
                <a:solidFill>
                  <a:schemeClr val="bg1"/>
                </a:solidFill>
              </a:rPr>
              <a:t>Scheerlinck</a:t>
            </a:r>
            <a:r>
              <a:rPr lang="en-US" sz="5100" dirty="0">
                <a:solidFill>
                  <a:schemeClr val="bg1"/>
                </a:solidFill>
              </a:rPr>
              <a:t>, B., &amp; </a:t>
            </a:r>
            <a:r>
              <a:rPr lang="en-US" sz="5100" dirty="0" err="1">
                <a:solidFill>
                  <a:schemeClr val="bg1"/>
                </a:solidFill>
              </a:rPr>
              <a:t>Wagemans</a:t>
            </a:r>
            <a:r>
              <a:rPr lang="en-US" sz="5100" dirty="0">
                <a:solidFill>
                  <a:schemeClr val="bg1"/>
                </a:solidFill>
              </a:rPr>
              <a:t>, J. (2018). Putting the art in artificial: Aesthetic responses to computer-generated art. Psychology of ‘     </a:t>
            </a:r>
          </a:p>
          <a:p>
            <a:r>
              <a:rPr lang="en-US" sz="5100" dirty="0">
                <a:solidFill>
                  <a:schemeClr val="bg1"/>
                </a:solidFill>
              </a:rPr>
              <a:t>        Aesthetics, Creativity, and the Arts, 12(2), 177. </a:t>
            </a:r>
          </a:p>
          <a:p>
            <a:r>
              <a:rPr lang="en-US" sz="5100" dirty="0">
                <a:solidFill>
                  <a:schemeClr val="bg1"/>
                </a:solidFill>
              </a:rPr>
              <a:t>Newman, G. E., &amp; Bloom, P. (2012). Art and authenticity: The importance of originals in judgments of value. Journal of Experimental Psychology: General, 141(3), </a:t>
            </a:r>
          </a:p>
          <a:p>
            <a:r>
              <a:rPr lang="en-US" sz="5100" dirty="0">
                <a:solidFill>
                  <a:schemeClr val="bg1"/>
                </a:solidFill>
              </a:rPr>
              <a:t>        558. </a:t>
            </a:r>
          </a:p>
        </p:txBody>
      </p:sp>
      <p:pic>
        <p:nvPicPr>
          <p:cNvPr id="2" name="Picture 1"/>
          <p:cNvPicPr>
            <a:picLocks noChangeAspect="1"/>
          </p:cNvPicPr>
          <p:nvPr/>
        </p:nvPicPr>
        <p:blipFill>
          <a:blip r:embed="rId5"/>
          <a:stretch>
            <a:fillRect/>
          </a:stretch>
        </p:blipFill>
        <p:spPr>
          <a:xfrm>
            <a:off x="22528957" y="23367551"/>
            <a:ext cx="6089180" cy="3660548"/>
          </a:xfrm>
          <a:prstGeom prst="rect">
            <a:avLst/>
          </a:prstGeom>
        </p:spPr>
      </p:pic>
      <p:pic>
        <p:nvPicPr>
          <p:cNvPr id="3" name="Picture 2"/>
          <p:cNvPicPr>
            <a:picLocks noChangeAspect="1"/>
          </p:cNvPicPr>
          <p:nvPr/>
        </p:nvPicPr>
        <p:blipFill>
          <a:blip r:embed="rId6"/>
          <a:stretch>
            <a:fillRect/>
          </a:stretch>
        </p:blipFill>
        <p:spPr>
          <a:xfrm>
            <a:off x="29557576" y="23365951"/>
            <a:ext cx="6092778" cy="3662148"/>
          </a:xfrm>
          <a:prstGeom prst="rect">
            <a:avLst/>
          </a:prstGeom>
        </p:spPr>
      </p:pic>
      <p:pic>
        <p:nvPicPr>
          <p:cNvPr id="5" name="Picture 4"/>
          <p:cNvPicPr>
            <a:picLocks noChangeAspect="1"/>
          </p:cNvPicPr>
          <p:nvPr/>
        </p:nvPicPr>
        <p:blipFill>
          <a:blip r:embed="rId7"/>
          <a:stretch>
            <a:fillRect/>
          </a:stretch>
        </p:blipFill>
        <p:spPr>
          <a:xfrm>
            <a:off x="36589793" y="23365951"/>
            <a:ext cx="5623536" cy="3662148"/>
          </a:xfrm>
          <a:prstGeom prst="rect">
            <a:avLst/>
          </a:prstGeom>
        </p:spPr>
      </p:pic>
      <p:pic>
        <p:nvPicPr>
          <p:cNvPr id="62" name="Audio 6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3129200" y="32156400"/>
            <a:ext cx="609600" cy="609600"/>
          </a:xfrm>
          <a:prstGeom prst="rect">
            <a:avLst/>
          </a:prstGeom>
        </p:spPr>
      </p:pic>
    </p:spTree>
    <p:extLst>
      <p:ext uri="{BB962C8B-B14F-4D97-AF65-F5344CB8AC3E}">
        <p14:creationId xmlns:p14="http://schemas.microsoft.com/office/powerpoint/2010/main" val="2609834892"/>
      </p:ext>
    </p:extLst>
  </p:cSld>
  <p:clrMapOvr>
    <a:masterClrMapping/>
  </p:clrMapOvr>
  <mc:AlternateContent xmlns:mc="http://schemas.openxmlformats.org/markup-compatibility/2006" xmlns:p14="http://schemas.microsoft.com/office/powerpoint/2010/main">
    <mc:Choice Requires="p14">
      <p:transition spd="slow" p14:dur="2000" advTm="313944"/>
    </mc:Choice>
    <mc:Fallback xmlns="">
      <p:transition spd="slow" advTm="3139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5402</TotalTime>
  <Words>1372</Words>
  <Application>Microsoft Macintosh PowerPoint</Application>
  <PresentationFormat>Custom</PresentationFormat>
  <Paragraphs>100</Paragraphs>
  <Slides>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Ramirez, Yamel E.</dc:creator>
  <cp:lastModifiedBy>Thomas N. Baker</cp:lastModifiedBy>
  <cp:revision>134</cp:revision>
  <dcterms:modified xsi:type="dcterms:W3CDTF">2020-04-24T13:38:13Z</dcterms:modified>
</cp:coreProperties>
</file>