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ED5E46-E744-4292-B262-071DB126A082}" v="94" dt="2020-04-23T00:23:30.7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496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D6FA3-5A25-4C93-8471-55F3AE50C8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0E279B-7EF6-4767-B76C-240C1FFB54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518FD-6026-4639-B1D1-7B2C7781B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22807-91DE-49A6-9ADB-75EFF75A5772}" type="datetimeFigureOut">
              <a:rPr lang="en-US" smtClean="0"/>
              <a:t>4/23/20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B385B-75B0-4EFE-AE02-7C0C760E2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E58B51-4637-44F3-B57D-3C6E86DB8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692F-B76D-4BDF-8283-0C4B516F2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92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2B72A-84E4-4A7B-A83A-9199AC701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5E11B8-6492-4CEF-956B-A872401D4D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4B362-179B-4CDF-B7DE-B34BF7485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22807-91DE-49A6-9ADB-75EFF75A5772}" type="datetimeFigureOut">
              <a:rPr lang="en-US" smtClean="0"/>
              <a:t>4/23/20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23E39-89DF-4F06-AD2C-9445D8EF2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8F91C-8DC2-4430-B2F7-FAFAFF082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692F-B76D-4BDF-8283-0C4B516F2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31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B32D26-CDAF-416D-95DB-4DC16E6B67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3DC0D9-8772-44F9-810E-BF5C8C4CD5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319BE-6B18-429E-A41B-7215FE7FA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22807-91DE-49A6-9ADB-75EFF75A5772}" type="datetimeFigureOut">
              <a:rPr lang="en-US" smtClean="0"/>
              <a:t>4/23/20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5A5D1-94FF-4DCF-8DA6-4A227A5C4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A3B63-05C6-4093-B6BE-904C9C8C2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692F-B76D-4BDF-8283-0C4B516F2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39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28380-D429-4DBF-A0FB-EF2E5E7BA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C0463-5D50-4408-B503-7D1249B94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C058FB-F001-454E-8870-4088AD01C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22807-91DE-49A6-9ADB-75EFF75A5772}" type="datetimeFigureOut">
              <a:rPr lang="en-US" smtClean="0"/>
              <a:t>4/23/20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584B1-C61E-4D06-B1DB-1775B713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6DA393-0640-433D-B08D-E9C78D023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692F-B76D-4BDF-8283-0C4B516F2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172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E348B-8304-446E-9625-3651C6F82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BC701-08F7-4C1A-B190-F83ABBE45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84AC75-0A04-4231-8A60-55F872355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22807-91DE-49A6-9ADB-75EFF75A5772}" type="datetimeFigureOut">
              <a:rPr lang="en-US" smtClean="0"/>
              <a:t>4/23/20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69A3CF-B676-4630-937F-3DEDA0975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374114-E37B-4EF7-B09F-2DEA888D8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692F-B76D-4BDF-8283-0C4B516F2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0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0ED10-7DA6-47B8-B81F-659151557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0E256-0763-4917-B688-6CCB24B681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A65B5E-4ABE-433E-B8F4-BAB6367805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97CC31-7514-4229-9445-14180DBF7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22807-91DE-49A6-9ADB-75EFF75A5772}" type="datetimeFigureOut">
              <a:rPr lang="en-US" smtClean="0"/>
              <a:t>4/23/20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3B0607-D134-493C-8EB9-3CE55CD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DED1E9-8402-4614-8478-A4C5A549A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692F-B76D-4BDF-8283-0C4B516F2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176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8D912-6FC5-47A2-B17D-D2E187AA3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1EF146-FA30-45AA-8716-D6997F649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05D2BA-27AE-4918-8E2E-6D20BB38C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19AABE-5AE5-4C2B-A5F8-F211CD7FF4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3DF3EB-1DA1-46CD-AFE5-48FE2CE576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FCB5B1-58BE-48FF-B207-2425DA13C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22807-91DE-49A6-9ADB-75EFF75A5772}" type="datetimeFigureOut">
              <a:rPr lang="en-US" smtClean="0"/>
              <a:t>4/23/20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6B63B7-3F41-4210-B9FC-0E29EE720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DAE4B3-3636-40C1-8810-B953649E0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692F-B76D-4BDF-8283-0C4B516F2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44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CACE3-C6B8-4CFA-9C7E-E079AB9BF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5D6B76-8888-4599-B82B-D94E8257F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22807-91DE-49A6-9ADB-75EFF75A5772}" type="datetimeFigureOut">
              <a:rPr lang="en-US" smtClean="0"/>
              <a:t>4/23/20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29D0C9-1A74-485F-9DBB-02876B7FA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C09195-586C-43B7-857C-7951A9769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692F-B76D-4BDF-8283-0C4B516F2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829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B8A74B-753D-46AD-A2BA-50A0AE1CE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22807-91DE-49A6-9ADB-75EFF75A5772}" type="datetimeFigureOut">
              <a:rPr lang="en-US" smtClean="0"/>
              <a:t>4/23/20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257902-01DD-4495-888F-147402969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042F65-B181-453F-AE58-FB3111F84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692F-B76D-4BDF-8283-0C4B516F2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11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1EBCD-EB02-4D38-AE67-F0FF1EBE7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19874-579B-4330-A4F0-E85AAAB91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261868-725A-4823-9182-24574CE6CF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E108C8-75D4-4A9F-B598-2916848D0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22807-91DE-49A6-9ADB-75EFF75A5772}" type="datetimeFigureOut">
              <a:rPr lang="en-US" smtClean="0"/>
              <a:t>4/23/20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B37253-C4EA-48AC-B7B9-CC22901E3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E308DD-78F8-42AE-BBF2-B8653A55A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692F-B76D-4BDF-8283-0C4B516F2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866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1331C-2BDF-4BD1-B937-BEF9DE5C0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04D22A-9790-4EAE-B79D-CEB2BF9FE1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F2DC02-B55F-495C-82AC-17DA74131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037EA3-D7A6-42C3-A500-6D1D9A6E2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22807-91DE-49A6-9ADB-75EFF75A5772}" type="datetimeFigureOut">
              <a:rPr lang="en-US" smtClean="0"/>
              <a:t>4/23/20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BFB067-10AA-4593-872B-E3DA2CD48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B33842-DDC6-4852-B473-2019F6961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692F-B76D-4BDF-8283-0C4B516F2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26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64F959-262F-4657-9421-C27601306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C086F8-1358-4717-8263-AAEC3DC5B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9D05A-B15E-448A-9D3B-EFFF0A7D8F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22807-91DE-49A6-9ADB-75EFF75A5772}" type="datetimeFigureOut">
              <a:rPr lang="en-US" smtClean="0"/>
              <a:t>4/23/20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4A512-21E7-40B1-9384-C315F39DD0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B4233D-67F8-4622-9CFF-2A8199E29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6692F-B76D-4BDF-8283-0C4B516F2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676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B8D1B-4308-4D86-8B99-A72A1E4E17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Civil War Training Camps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231D73-7921-4CD9-AFF3-49D725D806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75722" y="1295401"/>
            <a:ext cx="9144000" cy="16557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video overview">
            <a:hlinkClick r:id="" action="ppaction://media"/>
            <a:extLst>
              <a:ext uri="{FF2B5EF4-FFF2-40B4-BE49-F238E27FC236}">
                <a16:creationId xmlns:a16="http://schemas.microsoft.com/office/drawing/2014/main" id="{E8366A21-DEAB-4B36-84B3-0E83E4ADAA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42922" y="8175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71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7000"/>
    </mc:Choice>
    <mc:Fallback xmlns="">
      <p:transition advClick="0" advTm="5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2CAF0-0CF0-4A78-8C1F-9F05B5467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Training Manuals </a:t>
            </a:r>
            <a:endParaRPr lang="en-US" dirty="0"/>
          </a:p>
        </p:txBody>
      </p:sp>
      <p:pic>
        <p:nvPicPr>
          <p:cNvPr id="4" name="Picture 6" descr="Ad for Hardee's Book Published - GeorgiaInfo">
            <a:extLst>
              <a:ext uri="{FF2B5EF4-FFF2-40B4-BE49-F238E27FC236}">
                <a16:creationId xmlns:a16="http://schemas.microsoft.com/office/drawing/2014/main" id="{82759B02-7D57-4CA7-B62B-B5AF13057A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039" y="1690688"/>
            <a:ext cx="3151162" cy="48843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10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326A1-CFF8-47F2-B599-79AA82BC3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Camps</a:t>
            </a:r>
          </a:p>
        </p:txBody>
      </p:sp>
      <p:pic>
        <p:nvPicPr>
          <p:cNvPr id="4" name="Content Placeholder 3" descr="A picture containing window&#10;&#10;Description automatically generated">
            <a:extLst>
              <a:ext uri="{FF2B5EF4-FFF2-40B4-BE49-F238E27FC236}">
                <a16:creationId xmlns:a16="http://schemas.microsoft.com/office/drawing/2014/main" id="{0E1E219C-3B76-4117-80CA-976163C415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47" y="3241357"/>
            <a:ext cx="4977745" cy="361664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7D3E4527-BB3B-4B12-AE8A-A431A41C1F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521" y="888830"/>
            <a:ext cx="4977746" cy="37021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1150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6000"/>
    </mc:Choice>
    <mc:Fallback xmlns="">
      <p:transition advClick="0" advTm="26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10D29-C0D8-437C-BB4E-ED42BEA4B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</a:t>
            </a:r>
          </a:p>
        </p:txBody>
      </p:sp>
      <p:pic>
        <p:nvPicPr>
          <p:cNvPr id="4" name="Picture 4" descr="The Military and Mizzou: 1861-1946">
            <a:extLst>
              <a:ext uri="{FF2B5EF4-FFF2-40B4-BE49-F238E27FC236}">
                <a16:creationId xmlns:a16="http://schemas.microsoft.com/office/drawing/2014/main" id="{32C7ED1F-7A0D-4439-BED9-F62AC77EDAB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09885"/>
            <a:ext cx="7141753" cy="43513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55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1000"/>
    </mc:Choice>
    <mc:Fallback xmlns="">
      <p:transition advClick="0" advTm="21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FDADF2C90CC947A691054A7F25F6DC" ma:contentTypeVersion="4" ma:contentTypeDescription="Create a new document." ma:contentTypeScope="" ma:versionID="6141b5a574cc2f1367dce200d00a092e">
  <xsd:schema xmlns:xsd="http://www.w3.org/2001/XMLSchema" xmlns:xs="http://www.w3.org/2001/XMLSchema" xmlns:p="http://schemas.microsoft.com/office/2006/metadata/properties" xmlns:ns3="4f4f059f-dd8e-47bc-9cb0-293d9c4af7e1" targetNamespace="http://schemas.microsoft.com/office/2006/metadata/properties" ma:root="true" ma:fieldsID="5068f2ce79c283d1e110007691ffca23" ns3:_="">
    <xsd:import namespace="4f4f059f-dd8e-47bc-9cb0-293d9c4af7e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4f059f-dd8e-47bc-9cb0-293d9c4af7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1F90C1-17DE-4562-9A93-1E89F1FBF754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4f4f059f-dd8e-47bc-9cb0-293d9c4af7e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418C597-39C0-4CA5-9FCE-F5EDB903C5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4f059f-dd8e-47bc-9cb0-293d9c4af7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817B076-5DCC-43C8-8D3E-43ADB36C463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1205</TotalTime>
  <Words>9</Words>
  <Application>Microsoft Macintosh PowerPoint</Application>
  <PresentationFormat>Widescreen</PresentationFormat>
  <Paragraphs>4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Civil War Training Camps </vt:lpstr>
      <vt:lpstr>Training Manuals </vt:lpstr>
      <vt:lpstr>Training Camps</vt:lpstr>
      <vt:lpstr>Training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C Rich</dc:creator>
  <cp:lastModifiedBy>Thomas N. Baker</cp:lastModifiedBy>
  <cp:revision>2</cp:revision>
  <dcterms:created xsi:type="dcterms:W3CDTF">2020-04-20T21:54:58Z</dcterms:created>
  <dcterms:modified xsi:type="dcterms:W3CDTF">2020-04-23T19:05:26Z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0x010100D3FDADF2C90CC947A691054A7F25F6DC</vt:lpwstr>
  </property>
</Properties>
</file>